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72" r:id="rId8"/>
    <p:sldId id="273" r:id="rId9"/>
    <p:sldId id="276" r:id="rId10"/>
    <p:sldId id="275" r:id="rId11"/>
    <p:sldId id="277" r:id="rId12"/>
    <p:sldId id="278" r:id="rId13"/>
    <p:sldId id="279" r:id="rId14"/>
    <p:sldId id="280" r:id="rId15"/>
    <p:sldId id="281" r:id="rId16"/>
    <p:sldId id="287" r:id="rId17"/>
    <p:sldId id="28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85CFC-A3ED-4CFD-AD63-2B8B74B625C7}" v="58" dt="2021-09-29T15:49:22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Libov" userId="d7c9ad5b-2077-4ce1-92ff-4909fd1f9fe4" providerId="ADAL" clId="{03C85CFC-A3ED-4CFD-AD63-2B8B74B625C7}"/>
    <pc:docChg chg="undo custSel addSld delSld modSld">
      <pc:chgData name="Victoria Libov" userId="d7c9ad5b-2077-4ce1-92ff-4909fd1f9fe4" providerId="ADAL" clId="{03C85CFC-A3ED-4CFD-AD63-2B8B74B625C7}" dt="2021-09-29T15:54:02.446" v="2665" actId="14100"/>
      <pc:docMkLst>
        <pc:docMk/>
      </pc:docMkLst>
      <pc:sldChg chg="modSp mod">
        <pc:chgData name="Victoria Libov" userId="d7c9ad5b-2077-4ce1-92ff-4909fd1f9fe4" providerId="ADAL" clId="{03C85CFC-A3ED-4CFD-AD63-2B8B74B625C7}" dt="2021-09-27T16:11:31.978" v="84" actId="313"/>
        <pc:sldMkLst>
          <pc:docMk/>
          <pc:sldMk cId="1743395184" sldId="256"/>
        </pc:sldMkLst>
        <pc:spChg chg="mod">
          <ac:chgData name="Victoria Libov" userId="d7c9ad5b-2077-4ce1-92ff-4909fd1f9fe4" providerId="ADAL" clId="{03C85CFC-A3ED-4CFD-AD63-2B8B74B625C7}" dt="2021-09-27T16:11:31.978" v="84" actId="313"/>
          <ac:spMkLst>
            <pc:docMk/>
            <pc:sldMk cId="1743395184" sldId="256"/>
            <ac:spMk id="2" creationId="{0A706F3B-C3BB-4334-9FE3-5754A50C83DD}"/>
          </ac:spMkLst>
        </pc:spChg>
        <pc:spChg chg="mod">
          <ac:chgData name="Victoria Libov" userId="d7c9ad5b-2077-4ce1-92ff-4909fd1f9fe4" providerId="ADAL" clId="{03C85CFC-A3ED-4CFD-AD63-2B8B74B625C7}" dt="2021-09-27T16:11:25.779" v="83" actId="6549"/>
          <ac:spMkLst>
            <pc:docMk/>
            <pc:sldMk cId="1743395184" sldId="256"/>
            <ac:spMk id="3" creationId="{25A372F4-9A32-4D1D-8606-4F36E42F989A}"/>
          </ac:spMkLst>
        </pc:spChg>
      </pc:sldChg>
      <pc:sldChg chg="addSp delSp modSp mod setBg">
        <pc:chgData name="Victoria Libov" userId="d7c9ad5b-2077-4ce1-92ff-4909fd1f9fe4" providerId="ADAL" clId="{03C85CFC-A3ED-4CFD-AD63-2B8B74B625C7}" dt="2021-09-27T22:12:19.209" v="1366" actId="26606"/>
        <pc:sldMkLst>
          <pc:docMk/>
          <pc:sldMk cId="3639952542" sldId="260"/>
        </pc:sldMkLst>
        <pc:spChg chg="mod">
          <ac:chgData name="Victoria Libov" userId="d7c9ad5b-2077-4ce1-92ff-4909fd1f9fe4" providerId="ADAL" clId="{03C85CFC-A3ED-4CFD-AD63-2B8B74B625C7}" dt="2021-09-27T22:12:19.209" v="1366" actId="26606"/>
          <ac:spMkLst>
            <pc:docMk/>
            <pc:sldMk cId="3639952542" sldId="260"/>
            <ac:spMk id="2" creationId="{8E7C1D36-825C-4459-9D3D-54328F4614A4}"/>
          </ac:spMkLst>
        </pc:spChg>
        <pc:spChg chg="mod ord">
          <ac:chgData name="Victoria Libov" userId="d7c9ad5b-2077-4ce1-92ff-4909fd1f9fe4" providerId="ADAL" clId="{03C85CFC-A3ED-4CFD-AD63-2B8B74B625C7}" dt="2021-09-27T22:12:19.209" v="1366" actId="26606"/>
          <ac:spMkLst>
            <pc:docMk/>
            <pc:sldMk cId="3639952542" sldId="260"/>
            <ac:spMk id="3" creationId="{32FA64AF-9FA1-4555-93A6-DB6699B86DE8}"/>
          </ac:spMkLst>
        </pc:spChg>
        <pc:picChg chg="add mod">
          <ac:chgData name="Victoria Libov" userId="d7c9ad5b-2077-4ce1-92ff-4909fd1f9fe4" providerId="ADAL" clId="{03C85CFC-A3ED-4CFD-AD63-2B8B74B625C7}" dt="2021-09-27T22:12:19.209" v="1366" actId="26606"/>
          <ac:picMkLst>
            <pc:docMk/>
            <pc:sldMk cId="3639952542" sldId="260"/>
            <ac:picMk id="5" creationId="{081B8BA1-A89F-4B82-9E1D-E9BC02C3B674}"/>
          </ac:picMkLst>
        </pc:picChg>
        <pc:picChg chg="del mod">
          <ac:chgData name="Victoria Libov" userId="d7c9ad5b-2077-4ce1-92ff-4909fd1f9fe4" providerId="ADAL" clId="{03C85CFC-A3ED-4CFD-AD63-2B8B74B625C7}" dt="2021-09-27T22:10:43.324" v="1359" actId="478"/>
          <ac:picMkLst>
            <pc:docMk/>
            <pc:sldMk cId="3639952542" sldId="260"/>
            <ac:picMk id="6" creationId="{BEC1911B-3B6D-4E8D-9130-6A25CF5EBF82}"/>
          </ac:picMkLst>
        </pc:picChg>
        <pc:picChg chg="del mod">
          <ac:chgData name="Victoria Libov" userId="d7c9ad5b-2077-4ce1-92ff-4909fd1f9fe4" providerId="ADAL" clId="{03C85CFC-A3ED-4CFD-AD63-2B8B74B625C7}" dt="2021-09-27T22:07:55.825" v="1349" actId="478"/>
          <ac:picMkLst>
            <pc:docMk/>
            <pc:sldMk cId="3639952542" sldId="260"/>
            <ac:picMk id="7" creationId="{9C0837D4-8BE2-438A-A688-F2D8DC1C80FA}"/>
          </ac:picMkLst>
        </pc:picChg>
        <pc:picChg chg="add mod">
          <ac:chgData name="Victoria Libov" userId="d7c9ad5b-2077-4ce1-92ff-4909fd1f9fe4" providerId="ADAL" clId="{03C85CFC-A3ED-4CFD-AD63-2B8B74B625C7}" dt="2021-09-27T22:12:19.209" v="1366" actId="26606"/>
          <ac:picMkLst>
            <pc:docMk/>
            <pc:sldMk cId="3639952542" sldId="260"/>
            <ac:picMk id="9" creationId="{0EE714D3-E4F5-4553-8691-6F508931C4CB}"/>
          </ac:picMkLst>
        </pc:picChg>
      </pc:sldChg>
      <pc:sldChg chg="addSp delSp modSp mod">
        <pc:chgData name="Victoria Libov" userId="d7c9ad5b-2077-4ce1-92ff-4909fd1f9fe4" providerId="ADAL" clId="{03C85CFC-A3ED-4CFD-AD63-2B8B74B625C7}" dt="2021-09-27T22:03:33.811" v="1328" actId="21"/>
        <pc:sldMkLst>
          <pc:docMk/>
          <pc:sldMk cId="2120045536" sldId="261"/>
        </pc:sldMkLst>
        <pc:spChg chg="mod">
          <ac:chgData name="Victoria Libov" userId="d7c9ad5b-2077-4ce1-92ff-4909fd1f9fe4" providerId="ADAL" clId="{03C85CFC-A3ED-4CFD-AD63-2B8B74B625C7}" dt="2021-09-27T22:02:25.794" v="1324" actId="6549"/>
          <ac:spMkLst>
            <pc:docMk/>
            <pc:sldMk cId="2120045536" sldId="261"/>
            <ac:spMk id="3" creationId="{EE2E6BF1-1FE7-4900-8CDC-FD2C28F02A2E}"/>
          </ac:spMkLst>
        </pc:spChg>
        <pc:spChg chg="del">
          <ac:chgData name="Victoria Libov" userId="d7c9ad5b-2077-4ce1-92ff-4909fd1f9fe4" providerId="ADAL" clId="{03C85CFC-A3ED-4CFD-AD63-2B8B74B625C7}" dt="2021-09-27T21:36:21.581" v="1306"/>
          <ac:spMkLst>
            <pc:docMk/>
            <pc:sldMk cId="2120045536" sldId="261"/>
            <ac:spMk id="10" creationId="{671E46EB-6D8F-4E7F-A033-05AA4807F45D}"/>
          </ac:spMkLst>
        </pc:spChg>
        <pc:spChg chg="del">
          <ac:chgData name="Victoria Libov" userId="d7c9ad5b-2077-4ce1-92ff-4909fd1f9fe4" providerId="ADAL" clId="{03C85CFC-A3ED-4CFD-AD63-2B8B74B625C7}" dt="2021-09-27T21:36:21.581" v="1306"/>
          <ac:spMkLst>
            <pc:docMk/>
            <pc:sldMk cId="2120045536" sldId="261"/>
            <ac:spMk id="11" creationId="{6C35AFAD-CEEA-42B2-9CBC-F90D5F9906C5}"/>
          </ac:spMkLst>
        </pc:spChg>
        <pc:picChg chg="del mod">
          <ac:chgData name="Victoria Libov" userId="d7c9ad5b-2077-4ce1-92ff-4909fd1f9fe4" providerId="ADAL" clId="{03C85CFC-A3ED-4CFD-AD63-2B8B74B625C7}" dt="2021-09-27T21:23:07.692" v="1268" actId="478"/>
          <ac:picMkLst>
            <pc:docMk/>
            <pc:sldMk cId="2120045536" sldId="261"/>
            <ac:picMk id="4" creationId="{4F270C2B-A820-45AE-85D8-11665F1C7C0A}"/>
          </ac:picMkLst>
        </pc:picChg>
        <pc:picChg chg="del">
          <ac:chgData name="Victoria Libov" userId="d7c9ad5b-2077-4ce1-92ff-4909fd1f9fe4" providerId="ADAL" clId="{03C85CFC-A3ED-4CFD-AD63-2B8B74B625C7}" dt="2021-09-27T21:25:26.495" v="1275" actId="478"/>
          <ac:picMkLst>
            <pc:docMk/>
            <pc:sldMk cId="2120045536" sldId="261"/>
            <ac:picMk id="5" creationId="{4EA4A476-4477-45C1-8AB7-4E41A8C24E6E}"/>
          </ac:picMkLst>
        </pc:picChg>
        <pc:picChg chg="add del mod">
          <ac:chgData name="Victoria Libov" userId="d7c9ad5b-2077-4ce1-92ff-4909fd1f9fe4" providerId="ADAL" clId="{03C85CFC-A3ED-4CFD-AD63-2B8B74B625C7}" dt="2021-09-27T22:02:38.571" v="1325" actId="478"/>
          <ac:picMkLst>
            <pc:docMk/>
            <pc:sldMk cId="2120045536" sldId="261"/>
            <ac:picMk id="7" creationId="{B3F4196C-30C9-4911-AAD6-75C02BC2374F}"/>
          </ac:picMkLst>
        </pc:picChg>
        <pc:picChg chg="add mod">
          <ac:chgData name="Victoria Libov" userId="d7c9ad5b-2077-4ce1-92ff-4909fd1f9fe4" providerId="ADAL" clId="{03C85CFC-A3ED-4CFD-AD63-2B8B74B625C7}" dt="2021-09-27T21:31:55.237" v="1300" actId="14100"/>
          <ac:picMkLst>
            <pc:docMk/>
            <pc:sldMk cId="2120045536" sldId="261"/>
            <ac:picMk id="9" creationId="{789CA26A-17D4-40A6-AB26-F05E36487ADE}"/>
          </ac:picMkLst>
        </pc:picChg>
        <pc:picChg chg="add del mod">
          <ac:chgData name="Victoria Libov" userId="d7c9ad5b-2077-4ce1-92ff-4909fd1f9fe4" providerId="ADAL" clId="{03C85CFC-A3ED-4CFD-AD63-2B8B74B625C7}" dt="2021-09-27T22:03:33.811" v="1328" actId="21"/>
          <ac:picMkLst>
            <pc:docMk/>
            <pc:sldMk cId="2120045536" sldId="261"/>
            <ac:picMk id="13" creationId="{0AC56A8C-F642-4549-B68A-123BE675F5B5}"/>
          </ac:picMkLst>
        </pc:picChg>
      </pc:sldChg>
      <pc:sldChg chg="addSp delSp modSp mod">
        <pc:chgData name="Victoria Libov" userId="d7c9ad5b-2077-4ce1-92ff-4909fd1f9fe4" providerId="ADAL" clId="{03C85CFC-A3ED-4CFD-AD63-2B8B74B625C7}" dt="2021-09-27T22:37:26.330" v="1401" actId="207"/>
        <pc:sldMkLst>
          <pc:docMk/>
          <pc:sldMk cId="2628440195" sldId="262"/>
        </pc:sldMkLst>
        <pc:spChg chg="add del mod">
          <ac:chgData name="Victoria Libov" userId="d7c9ad5b-2077-4ce1-92ff-4909fd1f9fe4" providerId="ADAL" clId="{03C85CFC-A3ED-4CFD-AD63-2B8B74B625C7}" dt="2021-09-27T21:37:46.291" v="1308" actId="478"/>
          <ac:spMkLst>
            <pc:docMk/>
            <pc:sldMk cId="2628440195" sldId="262"/>
            <ac:spMk id="3" creationId="{B59BFDF2-B340-49B9-BA9A-E533C0CEC67A}"/>
          </ac:spMkLst>
        </pc:spChg>
        <pc:spChg chg="add del mod">
          <ac:chgData name="Victoria Libov" userId="d7c9ad5b-2077-4ce1-92ff-4909fd1f9fe4" providerId="ADAL" clId="{03C85CFC-A3ED-4CFD-AD63-2B8B74B625C7}" dt="2021-09-27T22:03:40.397" v="1329"/>
          <ac:spMkLst>
            <pc:docMk/>
            <pc:sldMk cId="2628440195" sldId="262"/>
            <ac:spMk id="9" creationId="{7C6B5B44-F087-4C69-979B-0C806C78BDE8}"/>
          </ac:spMkLst>
        </pc:spChg>
        <pc:spChg chg="add del mod">
          <ac:chgData name="Victoria Libov" userId="d7c9ad5b-2077-4ce1-92ff-4909fd1f9fe4" providerId="ADAL" clId="{03C85CFC-A3ED-4CFD-AD63-2B8B74B625C7}" dt="2021-09-27T22:04:42.664" v="1340"/>
          <ac:spMkLst>
            <pc:docMk/>
            <pc:sldMk cId="2628440195" sldId="262"/>
            <ac:spMk id="11" creationId="{EEE2536B-AB4B-43BD-BB07-3A80093F8A44}"/>
          </ac:spMkLst>
        </pc:spChg>
        <pc:spChg chg="add del mod">
          <ac:chgData name="Victoria Libov" userId="d7c9ad5b-2077-4ce1-92ff-4909fd1f9fe4" providerId="ADAL" clId="{03C85CFC-A3ED-4CFD-AD63-2B8B74B625C7}" dt="2021-09-27T22:16:20.548" v="1368" actId="22"/>
          <ac:spMkLst>
            <pc:docMk/>
            <pc:sldMk cId="2628440195" sldId="262"/>
            <ac:spMk id="14" creationId="{5D5F5762-C384-4824-BA02-B86483C66CEE}"/>
          </ac:spMkLst>
        </pc:spChg>
        <pc:spChg chg="mod">
          <ac:chgData name="Victoria Libov" userId="d7c9ad5b-2077-4ce1-92ff-4909fd1f9fe4" providerId="ADAL" clId="{03C85CFC-A3ED-4CFD-AD63-2B8B74B625C7}" dt="2021-09-27T22:37:26.330" v="1401" actId="207"/>
          <ac:spMkLst>
            <pc:docMk/>
            <pc:sldMk cId="2628440195" sldId="262"/>
            <ac:spMk id="38" creationId="{AA1BE663-5D79-4E45-9446-346CF0130B67}"/>
          </ac:spMkLst>
        </pc:spChg>
        <pc:picChg chg="add del mod">
          <ac:chgData name="Victoria Libov" userId="d7c9ad5b-2077-4ce1-92ff-4909fd1f9fe4" providerId="ADAL" clId="{03C85CFC-A3ED-4CFD-AD63-2B8B74B625C7}" dt="2021-09-27T21:54:37.296" v="1322" actId="478"/>
          <ac:picMkLst>
            <pc:docMk/>
            <pc:sldMk cId="2628440195" sldId="262"/>
            <ac:picMk id="5" creationId="{90B54A4C-177B-4EBD-9A35-06885C3BEFF8}"/>
          </ac:picMkLst>
        </pc:picChg>
        <pc:picChg chg="add del mod">
          <ac:chgData name="Victoria Libov" userId="d7c9ad5b-2077-4ce1-92ff-4909fd1f9fe4" providerId="ADAL" clId="{03C85CFC-A3ED-4CFD-AD63-2B8B74B625C7}" dt="2021-09-27T21:54:25.633" v="1319" actId="478"/>
          <ac:picMkLst>
            <pc:docMk/>
            <pc:sldMk cId="2628440195" sldId="262"/>
            <ac:picMk id="6" creationId="{FF0DCAE3-89F4-4D23-A8F8-B46C530EB058}"/>
          </ac:picMkLst>
        </pc:picChg>
        <pc:picChg chg="del mod">
          <ac:chgData name="Victoria Libov" userId="d7c9ad5b-2077-4ce1-92ff-4909fd1f9fe4" providerId="ADAL" clId="{03C85CFC-A3ED-4CFD-AD63-2B8B74B625C7}" dt="2021-09-27T21:45:25.462" v="1310" actId="478"/>
          <ac:picMkLst>
            <pc:docMk/>
            <pc:sldMk cId="2628440195" sldId="262"/>
            <ac:picMk id="7" creationId="{F0947F30-C4E2-4D03-ABDF-760CF955716B}"/>
          </ac:picMkLst>
        </pc:picChg>
        <pc:picChg chg="add del mod">
          <ac:chgData name="Victoria Libov" userId="d7c9ad5b-2077-4ce1-92ff-4909fd1f9fe4" providerId="ADAL" clId="{03C85CFC-A3ED-4CFD-AD63-2B8B74B625C7}" dt="2021-09-27T22:04:36.004" v="1339" actId="478"/>
          <ac:picMkLst>
            <pc:docMk/>
            <pc:sldMk cId="2628440195" sldId="262"/>
            <ac:picMk id="13" creationId="{A2258E34-5B5B-457A-B5D2-1B777AB80E3D}"/>
          </ac:picMkLst>
        </pc:picChg>
        <pc:picChg chg="add del mod">
          <ac:chgData name="Victoria Libov" userId="d7c9ad5b-2077-4ce1-92ff-4909fd1f9fe4" providerId="ADAL" clId="{03C85CFC-A3ED-4CFD-AD63-2B8B74B625C7}" dt="2021-09-27T22:15:19.428" v="1367" actId="478"/>
          <ac:picMkLst>
            <pc:docMk/>
            <pc:sldMk cId="2628440195" sldId="262"/>
            <ac:picMk id="16" creationId="{47D63193-B71D-41A8-B258-8C953FB7F95A}"/>
          </ac:picMkLst>
        </pc:picChg>
        <pc:picChg chg="add mod ord">
          <ac:chgData name="Victoria Libov" userId="d7c9ad5b-2077-4ce1-92ff-4909fd1f9fe4" providerId="ADAL" clId="{03C85CFC-A3ED-4CFD-AD63-2B8B74B625C7}" dt="2021-09-27T22:17:18.245" v="1377" actId="14100"/>
          <ac:picMkLst>
            <pc:docMk/>
            <pc:sldMk cId="2628440195" sldId="262"/>
            <ac:picMk id="17" creationId="{C03D25EF-5FA7-461B-8D25-ED7C79024D74}"/>
          </ac:picMkLst>
        </pc:picChg>
        <pc:picChg chg="add mod">
          <ac:chgData name="Victoria Libov" userId="d7c9ad5b-2077-4ce1-92ff-4909fd1f9fe4" providerId="ADAL" clId="{03C85CFC-A3ED-4CFD-AD63-2B8B74B625C7}" dt="2021-09-27T22:31:37.255" v="1385" actId="14100"/>
          <ac:picMkLst>
            <pc:docMk/>
            <pc:sldMk cId="2628440195" sldId="262"/>
            <ac:picMk id="19" creationId="{5EF18B1E-EEF8-4AC2-B4CA-3DA2F6B3BF1E}"/>
          </ac:picMkLst>
        </pc:picChg>
      </pc:sldChg>
      <pc:sldChg chg="modSp mod delDesignElem">
        <pc:chgData name="Victoria Libov" userId="d7c9ad5b-2077-4ce1-92ff-4909fd1f9fe4" providerId="ADAL" clId="{03C85CFC-A3ED-4CFD-AD63-2B8B74B625C7}" dt="2021-09-29T15:45:15.976" v="2624" actId="20577"/>
        <pc:sldMkLst>
          <pc:docMk/>
          <pc:sldMk cId="1259075771" sldId="272"/>
        </pc:sldMkLst>
        <pc:graphicFrameChg chg="mod modGraphic">
          <ac:chgData name="Victoria Libov" userId="d7c9ad5b-2077-4ce1-92ff-4909fd1f9fe4" providerId="ADAL" clId="{03C85CFC-A3ED-4CFD-AD63-2B8B74B625C7}" dt="2021-09-29T15:45:15.976" v="2624" actId="20577"/>
          <ac:graphicFrameMkLst>
            <pc:docMk/>
            <pc:sldMk cId="1259075771" sldId="272"/>
            <ac:graphicFrameMk id="2" creationId="{48EDA9B9-0D0B-42DD-B765-764D38DF9C80}"/>
          </ac:graphicFrameMkLst>
        </pc:graphicFrameChg>
      </pc:sldChg>
      <pc:sldChg chg="modSp new del mod">
        <pc:chgData name="Victoria Libov" userId="d7c9ad5b-2077-4ce1-92ff-4909fd1f9fe4" providerId="ADAL" clId="{03C85CFC-A3ED-4CFD-AD63-2B8B74B625C7}" dt="2021-09-27T16:35:10.993" v="100" actId="2696"/>
        <pc:sldMkLst>
          <pc:docMk/>
          <pc:sldMk cId="1804897884" sldId="273"/>
        </pc:sldMkLst>
        <pc:spChg chg="mod">
          <ac:chgData name="Victoria Libov" userId="d7c9ad5b-2077-4ce1-92ff-4909fd1f9fe4" providerId="ADAL" clId="{03C85CFC-A3ED-4CFD-AD63-2B8B74B625C7}" dt="2021-09-27T16:34:45.250" v="99" actId="14100"/>
          <ac:spMkLst>
            <pc:docMk/>
            <pc:sldMk cId="1804897884" sldId="273"/>
            <ac:spMk id="2" creationId="{A54205A7-437E-4FA2-8544-E094974CE804}"/>
          </ac:spMkLst>
        </pc:spChg>
      </pc:sldChg>
      <pc:sldChg chg="modSp new mod">
        <pc:chgData name="Victoria Libov" userId="d7c9ad5b-2077-4ce1-92ff-4909fd1f9fe4" providerId="ADAL" clId="{03C85CFC-A3ED-4CFD-AD63-2B8B74B625C7}" dt="2021-09-27T16:48:46.095" v="411" actId="255"/>
        <pc:sldMkLst>
          <pc:docMk/>
          <pc:sldMk cId="3949704386" sldId="273"/>
        </pc:sldMkLst>
        <pc:spChg chg="mod">
          <ac:chgData name="Victoria Libov" userId="d7c9ad5b-2077-4ce1-92ff-4909fd1f9fe4" providerId="ADAL" clId="{03C85CFC-A3ED-4CFD-AD63-2B8B74B625C7}" dt="2021-09-27T16:35:32.767" v="113" actId="122"/>
          <ac:spMkLst>
            <pc:docMk/>
            <pc:sldMk cId="3949704386" sldId="273"/>
            <ac:spMk id="2" creationId="{53C43498-6D93-445C-9F53-20810298A86C}"/>
          </ac:spMkLst>
        </pc:spChg>
        <pc:spChg chg="mod">
          <ac:chgData name="Victoria Libov" userId="d7c9ad5b-2077-4ce1-92ff-4909fd1f9fe4" providerId="ADAL" clId="{03C85CFC-A3ED-4CFD-AD63-2B8B74B625C7}" dt="2021-09-27T16:48:46.095" v="411" actId="255"/>
          <ac:spMkLst>
            <pc:docMk/>
            <pc:sldMk cId="3949704386" sldId="273"/>
            <ac:spMk id="3" creationId="{2BFAA202-03AC-429E-B9AD-C7FAFA0582A9}"/>
          </ac:spMkLst>
        </pc:spChg>
      </pc:sldChg>
      <pc:sldChg chg="modSp new del mod">
        <pc:chgData name="Victoria Libov" userId="d7c9ad5b-2077-4ce1-92ff-4909fd1f9fe4" providerId="ADAL" clId="{03C85CFC-A3ED-4CFD-AD63-2B8B74B625C7}" dt="2021-09-27T16:57:14.177" v="803" actId="2696"/>
        <pc:sldMkLst>
          <pc:docMk/>
          <pc:sldMk cId="1917482298" sldId="274"/>
        </pc:sldMkLst>
        <pc:spChg chg="mod">
          <ac:chgData name="Victoria Libov" userId="d7c9ad5b-2077-4ce1-92ff-4909fd1f9fe4" providerId="ADAL" clId="{03C85CFC-A3ED-4CFD-AD63-2B8B74B625C7}" dt="2021-09-27T16:56:31.747" v="801" actId="1076"/>
          <ac:spMkLst>
            <pc:docMk/>
            <pc:sldMk cId="1917482298" sldId="274"/>
            <ac:spMk id="3" creationId="{69CC8854-8481-44D5-A50D-4750A13D5DBE}"/>
          </ac:spMkLst>
        </pc:spChg>
      </pc:sldChg>
      <pc:sldChg chg="addSp delSp modSp new mod">
        <pc:chgData name="Victoria Libov" userId="d7c9ad5b-2077-4ce1-92ff-4909fd1f9fe4" providerId="ADAL" clId="{03C85CFC-A3ED-4CFD-AD63-2B8B74B625C7}" dt="2021-09-27T23:10:40.654" v="1638" actId="14100"/>
        <pc:sldMkLst>
          <pc:docMk/>
          <pc:sldMk cId="2036471285" sldId="275"/>
        </pc:sldMkLst>
        <pc:spChg chg="add del mod">
          <ac:chgData name="Victoria Libov" userId="d7c9ad5b-2077-4ce1-92ff-4909fd1f9fe4" providerId="ADAL" clId="{03C85CFC-A3ED-4CFD-AD63-2B8B74B625C7}" dt="2021-09-27T16:58:17.209" v="813"/>
          <ac:spMkLst>
            <pc:docMk/>
            <pc:sldMk cId="2036471285" sldId="275"/>
            <ac:spMk id="4" creationId="{0EE19157-FF89-4DB9-A805-C90E194B2E11}"/>
          </ac:spMkLst>
        </pc:spChg>
        <pc:picChg chg="add mod">
          <ac:chgData name="Victoria Libov" userId="d7c9ad5b-2077-4ce1-92ff-4909fd1f9fe4" providerId="ADAL" clId="{03C85CFC-A3ED-4CFD-AD63-2B8B74B625C7}" dt="2021-09-27T23:10:40.654" v="1638" actId="14100"/>
          <ac:picMkLst>
            <pc:docMk/>
            <pc:sldMk cId="2036471285" sldId="275"/>
            <ac:picMk id="1026" creationId="{EC4D094C-044D-4F35-8C17-ECBCF016B83B}"/>
          </ac:picMkLst>
        </pc:picChg>
      </pc:sldChg>
      <pc:sldChg chg="modSp new mod">
        <pc:chgData name="Victoria Libov" userId="d7c9ad5b-2077-4ce1-92ff-4909fd1f9fe4" providerId="ADAL" clId="{03C85CFC-A3ED-4CFD-AD63-2B8B74B625C7}" dt="2021-09-29T15:46:16.452" v="2625" actId="20577"/>
        <pc:sldMkLst>
          <pc:docMk/>
          <pc:sldMk cId="3192098765" sldId="276"/>
        </pc:sldMkLst>
        <pc:spChg chg="mod">
          <ac:chgData name="Victoria Libov" userId="d7c9ad5b-2077-4ce1-92ff-4909fd1f9fe4" providerId="ADAL" clId="{03C85CFC-A3ED-4CFD-AD63-2B8B74B625C7}" dt="2021-09-29T15:46:16.452" v="2625" actId="20577"/>
          <ac:spMkLst>
            <pc:docMk/>
            <pc:sldMk cId="3192098765" sldId="276"/>
            <ac:spMk id="3" creationId="{BFC34352-52B3-426A-B77E-02538C383B60}"/>
          </ac:spMkLst>
        </pc:spChg>
      </pc:sldChg>
      <pc:sldChg chg="addSp modSp new">
        <pc:chgData name="Victoria Libov" userId="d7c9ad5b-2077-4ce1-92ff-4909fd1f9fe4" providerId="ADAL" clId="{03C85CFC-A3ED-4CFD-AD63-2B8B74B625C7}" dt="2021-09-27T18:16:45.383" v="827" actId="14100"/>
        <pc:sldMkLst>
          <pc:docMk/>
          <pc:sldMk cId="652034091" sldId="277"/>
        </pc:sldMkLst>
        <pc:picChg chg="add mod">
          <ac:chgData name="Victoria Libov" userId="d7c9ad5b-2077-4ce1-92ff-4909fd1f9fe4" providerId="ADAL" clId="{03C85CFC-A3ED-4CFD-AD63-2B8B74B625C7}" dt="2021-09-27T18:16:45.383" v="827" actId="14100"/>
          <ac:picMkLst>
            <pc:docMk/>
            <pc:sldMk cId="652034091" sldId="277"/>
            <ac:picMk id="1026" creationId="{52E5D5D7-DF9B-4254-99D6-30A9CF57931F}"/>
          </ac:picMkLst>
        </pc:picChg>
      </pc:sldChg>
      <pc:sldChg chg="addSp modSp new mod">
        <pc:chgData name="Victoria Libov" userId="d7c9ad5b-2077-4ce1-92ff-4909fd1f9fe4" providerId="ADAL" clId="{03C85CFC-A3ED-4CFD-AD63-2B8B74B625C7}" dt="2021-09-27T18:25:31.258" v="831" actId="14100"/>
        <pc:sldMkLst>
          <pc:docMk/>
          <pc:sldMk cId="4108784491" sldId="278"/>
        </pc:sldMkLst>
        <pc:picChg chg="add mod">
          <ac:chgData name="Victoria Libov" userId="d7c9ad5b-2077-4ce1-92ff-4909fd1f9fe4" providerId="ADAL" clId="{03C85CFC-A3ED-4CFD-AD63-2B8B74B625C7}" dt="2021-09-27T18:25:31.258" v="831" actId="14100"/>
          <ac:picMkLst>
            <pc:docMk/>
            <pc:sldMk cId="4108784491" sldId="278"/>
            <ac:picMk id="3" creationId="{AA6F4303-CDF3-4996-82AB-3FDEC70E3460}"/>
          </ac:picMkLst>
        </pc:picChg>
      </pc:sldChg>
      <pc:sldChg chg="addSp modSp new">
        <pc:chgData name="Victoria Libov" userId="d7c9ad5b-2077-4ce1-92ff-4909fd1f9fe4" providerId="ADAL" clId="{03C85CFC-A3ED-4CFD-AD63-2B8B74B625C7}" dt="2021-09-27T18:27:51.796" v="840" actId="1076"/>
        <pc:sldMkLst>
          <pc:docMk/>
          <pc:sldMk cId="456932230" sldId="279"/>
        </pc:sldMkLst>
        <pc:picChg chg="add mod">
          <ac:chgData name="Victoria Libov" userId="d7c9ad5b-2077-4ce1-92ff-4909fd1f9fe4" providerId="ADAL" clId="{03C85CFC-A3ED-4CFD-AD63-2B8B74B625C7}" dt="2021-09-27T18:27:51.796" v="840" actId="1076"/>
          <ac:picMkLst>
            <pc:docMk/>
            <pc:sldMk cId="456932230" sldId="279"/>
            <ac:picMk id="2050" creationId="{ABE2F152-A755-4461-9F89-1DCD7FC64505}"/>
          </ac:picMkLst>
        </pc:picChg>
      </pc:sldChg>
      <pc:sldChg chg="addSp delSp modSp new mod">
        <pc:chgData name="Victoria Libov" userId="d7c9ad5b-2077-4ce1-92ff-4909fd1f9fe4" providerId="ADAL" clId="{03C85CFC-A3ED-4CFD-AD63-2B8B74B625C7}" dt="2021-09-29T15:48:07.667" v="2626" actId="6549"/>
        <pc:sldMkLst>
          <pc:docMk/>
          <pc:sldMk cId="2255667087" sldId="280"/>
        </pc:sldMkLst>
        <pc:spChg chg="add mod">
          <ac:chgData name="Victoria Libov" userId="d7c9ad5b-2077-4ce1-92ff-4909fd1f9fe4" providerId="ADAL" clId="{03C85CFC-A3ED-4CFD-AD63-2B8B74B625C7}" dt="2021-09-27T18:32:58.532" v="853" actId="767"/>
          <ac:spMkLst>
            <pc:docMk/>
            <pc:sldMk cId="2255667087" sldId="280"/>
            <ac:spMk id="2" creationId="{DF3C62BA-8C7E-45FD-A592-1DF2A7CAA689}"/>
          </ac:spMkLst>
        </pc:spChg>
        <pc:spChg chg="add mod">
          <ac:chgData name="Victoria Libov" userId="d7c9ad5b-2077-4ce1-92ff-4909fd1f9fe4" providerId="ADAL" clId="{03C85CFC-A3ED-4CFD-AD63-2B8B74B625C7}" dt="2021-09-27T18:33:04.938" v="854" actId="767"/>
          <ac:spMkLst>
            <pc:docMk/>
            <pc:sldMk cId="2255667087" sldId="280"/>
            <ac:spMk id="3" creationId="{C74EF47A-EDAC-47C0-B2E4-582FC9A47FBF}"/>
          </ac:spMkLst>
        </pc:spChg>
        <pc:spChg chg="add mod">
          <ac:chgData name="Victoria Libov" userId="d7c9ad5b-2077-4ce1-92ff-4909fd1f9fe4" providerId="ADAL" clId="{03C85CFC-A3ED-4CFD-AD63-2B8B74B625C7}" dt="2021-09-29T15:48:07.667" v="2626" actId="6549"/>
          <ac:spMkLst>
            <pc:docMk/>
            <pc:sldMk cId="2255667087" sldId="280"/>
            <ac:spMk id="4" creationId="{DB612914-0266-46E6-9433-B41C8EB04D53}"/>
          </ac:spMkLst>
        </pc:spChg>
        <pc:picChg chg="add mod">
          <ac:chgData name="Victoria Libov" userId="d7c9ad5b-2077-4ce1-92ff-4909fd1f9fe4" providerId="ADAL" clId="{03C85CFC-A3ED-4CFD-AD63-2B8B74B625C7}" dt="2021-09-27T18:30:28.266" v="850" actId="14100"/>
          <ac:picMkLst>
            <pc:docMk/>
            <pc:sldMk cId="2255667087" sldId="280"/>
            <ac:picMk id="3074" creationId="{52F5CBF7-863B-4129-B6F0-6B41BFF3CC74}"/>
          </ac:picMkLst>
        </pc:picChg>
        <pc:picChg chg="add del">
          <ac:chgData name="Victoria Libov" userId="d7c9ad5b-2077-4ce1-92ff-4909fd1f9fe4" providerId="ADAL" clId="{03C85CFC-A3ED-4CFD-AD63-2B8B74B625C7}" dt="2021-09-27T18:32:51.855" v="852"/>
          <ac:picMkLst>
            <pc:docMk/>
            <pc:sldMk cId="2255667087" sldId="280"/>
            <ac:picMk id="3075" creationId="{825AA877-2ABA-4AD5-936E-0F4A04A44068}"/>
          </ac:picMkLst>
        </pc:picChg>
      </pc:sldChg>
      <pc:sldChg chg="new del">
        <pc:chgData name="Victoria Libov" userId="d7c9ad5b-2077-4ce1-92ff-4909fd1f9fe4" providerId="ADAL" clId="{03C85CFC-A3ED-4CFD-AD63-2B8B74B625C7}" dt="2021-09-28T22:36:52.718" v="1666" actId="2696"/>
        <pc:sldMkLst>
          <pc:docMk/>
          <pc:sldMk cId="1051127811" sldId="281"/>
        </pc:sldMkLst>
      </pc:sldChg>
      <pc:sldChg chg="addSp modSp new mod modClrScheme chgLayout">
        <pc:chgData name="Victoria Libov" userId="d7c9ad5b-2077-4ce1-92ff-4909fd1f9fe4" providerId="ADAL" clId="{03C85CFC-A3ED-4CFD-AD63-2B8B74B625C7}" dt="2021-09-28T23:04:49.803" v="2569" actId="20577"/>
        <pc:sldMkLst>
          <pc:docMk/>
          <pc:sldMk cId="1278388314" sldId="281"/>
        </pc:sldMkLst>
        <pc:spChg chg="add mod">
          <ac:chgData name="Victoria Libov" userId="d7c9ad5b-2077-4ce1-92ff-4909fd1f9fe4" providerId="ADAL" clId="{03C85CFC-A3ED-4CFD-AD63-2B8B74B625C7}" dt="2021-09-28T23:04:49.803" v="2569" actId="20577"/>
          <ac:spMkLst>
            <pc:docMk/>
            <pc:sldMk cId="1278388314" sldId="281"/>
            <ac:spMk id="2" creationId="{9BFE5AF3-26A5-4183-A345-099A14A1039B}"/>
          </ac:spMkLst>
        </pc:spChg>
        <pc:spChg chg="add mod">
          <ac:chgData name="Victoria Libov" userId="d7c9ad5b-2077-4ce1-92ff-4909fd1f9fe4" providerId="ADAL" clId="{03C85CFC-A3ED-4CFD-AD63-2B8B74B625C7}" dt="2021-09-28T23:04:18.784" v="2558" actId="21"/>
          <ac:spMkLst>
            <pc:docMk/>
            <pc:sldMk cId="1278388314" sldId="281"/>
            <ac:spMk id="3" creationId="{1E91450C-4FAB-4063-87F3-1C3FEAC464E7}"/>
          </ac:spMkLst>
        </pc:spChg>
      </pc:sldChg>
      <pc:sldChg chg="modSp new del mod">
        <pc:chgData name="Victoria Libov" userId="d7c9ad5b-2077-4ce1-92ff-4909fd1f9fe4" providerId="ADAL" clId="{03C85CFC-A3ED-4CFD-AD63-2B8B74B625C7}" dt="2021-09-28T22:36:27.155" v="1664" actId="2696"/>
        <pc:sldMkLst>
          <pc:docMk/>
          <pc:sldMk cId="2982988753" sldId="281"/>
        </pc:sldMkLst>
        <pc:spChg chg="mod">
          <ac:chgData name="Victoria Libov" userId="d7c9ad5b-2077-4ce1-92ff-4909fd1f9fe4" providerId="ADAL" clId="{03C85CFC-A3ED-4CFD-AD63-2B8B74B625C7}" dt="2021-09-28T17:57:05.911" v="1663" actId="122"/>
          <ac:spMkLst>
            <pc:docMk/>
            <pc:sldMk cId="2982988753" sldId="281"/>
            <ac:spMk id="2" creationId="{CD008EFD-8B8E-4D19-8A3D-549E3161053A}"/>
          </ac:spMkLst>
        </pc:spChg>
      </pc:sldChg>
      <pc:sldChg chg="new del">
        <pc:chgData name="Victoria Libov" userId="d7c9ad5b-2077-4ce1-92ff-4909fd1f9fe4" providerId="ADAL" clId="{03C85CFC-A3ED-4CFD-AD63-2B8B74B625C7}" dt="2021-09-27T19:57:21.644" v="1263" actId="2696"/>
        <pc:sldMkLst>
          <pc:docMk/>
          <pc:sldMk cId="4159268254" sldId="281"/>
        </pc:sldMkLst>
      </pc:sldChg>
      <pc:sldChg chg="new del">
        <pc:chgData name="Victoria Libov" userId="d7c9ad5b-2077-4ce1-92ff-4909fd1f9fe4" providerId="ADAL" clId="{03C85CFC-A3ED-4CFD-AD63-2B8B74B625C7}" dt="2021-09-27T19:57:25.738" v="1264" actId="2696"/>
        <pc:sldMkLst>
          <pc:docMk/>
          <pc:sldMk cId="1579748842" sldId="282"/>
        </pc:sldMkLst>
      </pc:sldChg>
      <pc:sldChg chg="addSp modSp new mod">
        <pc:chgData name="Victoria Libov" userId="d7c9ad5b-2077-4ce1-92ff-4909fd1f9fe4" providerId="ADAL" clId="{03C85CFC-A3ED-4CFD-AD63-2B8B74B625C7}" dt="2021-09-29T15:54:02.446" v="2665" actId="14100"/>
        <pc:sldMkLst>
          <pc:docMk/>
          <pc:sldMk cId="3223131301" sldId="287"/>
        </pc:sldMkLst>
        <pc:spChg chg="mod">
          <ac:chgData name="Victoria Libov" userId="d7c9ad5b-2077-4ce1-92ff-4909fd1f9fe4" providerId="ADAL" clId="{03C85CFC-A3ED-4CFD-AD63-2B8B74B625C7}" dt="2021-09-29T15:50:26.266" v="2659" actId="20577"/>
          <ac:spMkLst>
            <pc:docMk/>
            <pc:sldMk cId="3223131301" sldId="287"/>
            <ac:spMk id="2" creationId="{AD9D7042-B1A2-48E1-B54F-DCBB10E15F06}"/>
          </ac:spMkLst>
        </pc:spChg>
        <pc:picChg chg="add mod">
          <ac:chgData name="Victoria Libov" userId="d7c9ad5b-2077-4ce1-92ff-4909fd1f9fe4" providerId="ADAL" clId="{03C85CFC-A3ED-4CFD-AD63-2B8B74B625C7}" dt="2021-09-29T15:54:02.446" v="2665" actId="14100"/>
          <ac:picMkLst>
            <pc:docMk/>
            <pc:sldMk cId="3223131301" sldId="287"/>
            <ac:picMk id="4" creationId="{CABC6D07-888C-490A-ABBE-754557E9C5A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D6085B-C74D-4CBC-B1CB-D2795D2805B7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1" csCatId="colorful" phldr="1"/>
      <dgm:spPr/>
    </dgm:pt>
    <dgm:pt modelId="{CA3A0E3B-61B3-400C-AB82-5069C29119C5}">
      <dgm:prSet phldrT="[Text]"/>
      <dgm:spPr/>
      <dgm:t>
        <a:bodyPr/>
        <a:lstStyle/>
        <a:p>
          <a:r>
            <a:rPr lang="en-US" dirty="0"/>
            <a:t>Enrolled customers</a:t>
          </a:r>
        </a:p>
      </dgm:t>
    </dgm:pt>
    <dgm:pt modelId="{05138C3C-CE1B-406B-A726-76D2B04E31E6}" type="parTrans" cxnId="{4F9D6C52-8A60-4683-8951-6E9C334E9D2D}">
      <dgm:prSet/>
      <dgm:spPr/>
      <dgm:t>
        <a:bodyPr/>
        <a:lstStyle/>
        <a:p>
          <a:endParaRPr lang="en-US"/>
        </a:p>
      </dgm:t>
    </dgm:pt>
    <dgm:pt modelId="{6170AF84-E5D2-4FD2-B711-2C05A7116847}" type="sibTrans" cxnId="{4F9D6C52-8A60-4683-8951-6E9C334E9D2D}">
      <dgm:prSet/>
      <dgm:spPr/>
      <dgm:t>
        <a:bodyPr/>
        <a:lstStyle/>
        <a:p>
          <a:endParaRPr lang="en-US"/>
        </a:p>
      </dgm:t>
    </dgm:pt>
    <dgm:pt modelId="{A492AE84-8151-4E9F-8741-8F21E44389E1}">
      <dgm:prSet phldrT="[Text]"/>
      <dgm:spPr/>
      <dgm:t>
        <a:bodyPr/>
        <a:lstStyle/>
        <a:p>
          <a:r>
            <a:rPr lang="en-US" dirty="0"/>
            <a:t>Customers receiving follow up services</a:t>
          </a:r>
        </a:p>
      </dgm:t>
    </dgm:pt>
    <dgm:pt modelId="{BD491A70-E4B3-4E47-BEEA-AA1214EF2950}" type="parTrans" cxnId="{6C987AC0-DF29-4657-B00A-2C0564C4AC81}">
      <dgm:prSet/>
      <dgm:spPr/>
      <dgm:t>
        <a:bodyPr/>
        <a:lstStyle/>
        <a:p>
          <a:endParaRPr lang="en-US"/>
        </a:p>
      </dgm:t>
    </dgm:pt>
    <dgm:pt modelId="{358C224B-1ED8-4592-8E30-205E226E2E75}" type="sibTrans" cxnId="{6C987AC0-DF29-4657-B00A-2C0564C4AC81}">
      <dgm:prSet/>
      <dgm:spPr/>
      <dgm:t>
        <a:bodyPr/>
        <a:lstStyle/>
        <a:p>
          <a:endParaRPr lang="en-US"/>
        </a:p>
      </dgm:t>
    </dgm:pt>
    <dgm:pt modelId="{BDD52AFE-457B-4D3B-9514-709F12DBA9DB}">
      <dgm:prSet phldrT="[Text]"/>
      <dgm:spPr/>
      <dgm:t>
        <a:bodyPr/>
        <a:lstStyle/>
        <a:p>
          <a:r>
            <a:rPr lang="en-US" dirty="0"/>
            <a:t>Enrollment capacity</a:t>
          </a:r>
        </a:p>
      </dgm:t>
    </dgm:pt>
    <dgm:pt modelId="{20AA6427-597A-4339-8C85-DCC831931ACF}" type="parTrans" cxnId="{B91D50C3-7B9A-456A-AC21-AB3448BFC809}">
      <dgm:prSet/>
      <dgm:spPr/>
      <dgm:t>
        <a:bodyPr/>
        <a:lstStyle/>
        <a:p>
          <a:endParaRPr lang="en-US"/>
        </a:p>
      </dgm:t>
    </dgm:pt>
    <dgm:pt modelId="{E79F18AA-1A48-4F65-BEE7-46070C657C0C}" type="sibTrans" cxnId="{B91D50C3-7B9A-456A-AC21-AB3448BFC809}">
      <dgm:prSet/>
      <dgm:spPr/>
      <dgm:t>
        <a:bodyPr/>
        <a:lstStyle/>
        <a:p>
          <a:endParaRPr lang="en-US"/>
        </a:p>
      </dgm:t>
    </dgm:pt>
    <dgm:pt modelId="{6EE3F7D5-AF6B-4934-813F-30734864F87F}" type="pres">
      <dgm:prSet presAssocID="{5AD6085B-C74D-4CBC-B1CB-D2795D2805B7}" presName="linearFlow" presStyleCnt="0">
        <dgm:presLayoutVars>
          <dgm:dir/>
          <dgm:resizeHandles val="exact"/>
        </dgm:presLayoutVars>
      </dgm:prSet>
      <dgm:spPr/>
    </dgm:pt>
    <dgm:pt modelId="{DF3845D2-EE70-480E-AF71-771BEB6B2A41}" type="pres">
      <dgm:prSet presAssocID="{CA3A0E3B-61B3-400C-AB82-5069C29119C5}" presName="node" presStyleLbl="node1" presStyleIdx="0" presStyleCnt="3" custLinFactNeighborX="16985" custLinFactNeighborY="1793">
        <dgm:presLayoutVars>
          <dgm:bulletEnabled val="1"/>
        </dgm:presLayoutVars>
      </dgm:prSet>
      <dgm:spPr/>
    </dgm:pt>
    <dgm:pt modelId="{281BBE29-9508-474A-9407-7E460C7EEDCE}" type="pres">
      <dgm:prSet presAssocID="{6170AF84-E5D2-4FD2-B711-2C05A7116847}" presName="spacerL" presStyleCnt="0"/>
      <dgm:spPr/>
    </dgm:pt>
    <dgm:pt modelId="{A2E8A913-50C5-4FD0-B703-B35FFBA86851}" type="pres">
      <dgm:prSet presAssocID="{6170AF84-E5D2-4FD2-B711-2C05A7116847}" presName="sibTrans" presStyleLbl="sibTrans2D1" presStyleIdx="0" presStyleCnt="2"/>
      <dgm:spPr/>
    </dgm:pt>
    <dgm:pt modelId="{593B5455-3167-487D-A399-E825A06D0339}" type="pres">
      <dgm:prSet presAssocID="{6170AF84-E5D2-4FD2-B711-2C05A7116847}" presName="spacerR" presStyleCnt="0"/>
      <dgm:spPr/>
    </dgm:pt>
    <dgm:pt modelId="{E9A8C93E-1259-4F7C-A3C4-0742C0EF4068}" type="pres">
      <dgm:prSet presAssocID="{A492AE84-8151-4E9F-8741-8F21E44389E1}" presName="node" presStyleLbl="node1" presStyleIdx="1" presStyleCnt="3">
        <dgm:presLayoutVars>
          <dgm:bulletEnabled val="1"/>
        </dgm:presLayoutVars>
      </dgm:prSet>
      <dgm:spPr/>
    </dgm:pt>
    <dgm:pt modelId="{8E43451F-1906-4ADF-823C-9045F6D6E65F}" type="pres">
      <dgm:prSet presAssocID="{358C224B-1ED8-4592-8E30-205E226E2E75}" presName="spacerL" presStyleCnt="0"/>
      <dgm:spPr/>
    </dgm:pt>
    <dgm:pt modelId="{3C3777F0-D067-4E56-B7CF-6A35A1A06E8B}" type="pres">
      <dgm:prSet presAssocID="{358C224B-1ED8-4592-8E30-205E226E2E75}" presName="sibTrans" presStyleLbl="sibTrans2D1" presStyleIdx="1" presStyleCnt="2"/>
      <dgm:spPr/>
    </dgm:pt>
    <dgm:pt modelId="{87DD068A-C598-47F1-B16D-EF0F77F4BBD3}" type="pres">
      <dgm:prSet presAssocID="{358C224B-1ED8-4592-8E30-205E226E2E75}" presName="spacerR" presStyleCnt="0"/>
      <dgm:spPr/>
    </dgm:pt>
    <dgm:pt modelId="{64CF10F7-7A52-4F05-ABC7-7ED78229C599}" type="pres">
      <dgm:prSet presAssocID="{BDD52AFE-457B-4D3B-9514-709F12DBA9DB}" presName="node" presStyleLbl="node1" presStyleIdx="2" presStyleCnt="3">
        <dgm:presLayoutVars>
          <dgm:bulletEnabled val="1"/>
        </dgm:presLayoutVars>
      </dgm:prSet>
      <dgm:spPr/>
    </dgm:pt>
  </dgm:ptLst>
  <dgm:cxnLst>
    <dgm:cxn modelId="{5509EE12-EF7A-47A5-8672-EDFE137F7310}" type="presOf" srcId="{5AD6085B-C74D-4CBC-B1CB-D2795D2805B7}" destId="{6EE3F7D5-AF6B-4934-813F-30734864F87F}" srcOrd="0" destOrd="0" presId="urn:microsoft.com/office/officeart/2005/8/layout/equation1"/>
    <dgm:cxn modelId="{F3F41A20-330C-4685-A142-6AD5028BBF74}" type="presOf" srcId="{CA3A0E3B-61B3-400C-AB82-5069C29119C5}" destId="{DF3845D2-EE70-480E-AF71-771BEB6B2A41}" srcOrd="0" destOrd="0" presId="urn:microsoft.com/office/officeart/2005/8/layout/equation1"/>
    <dgm:cxn modelId="{7FE0B032-47DF-4570-B8C2-83BEDDF37E9E}" type="presOf" srcId="{A492AE84-8151-4E9F-8741-8F21E44389E1}" destId="{E9A8C93E-1259-4F7C-A3C4-0742C0EF4068}" srcOrd="0" destOrd="0" presId="urn:microsoft.com/office/officeart/2005/8/layout/equation1"/>
    <dgm:cxn modelId="{3266E640-D1A1-4DF4-AA4B-6623BFF08889}" type="presOf" srcId="{BDD52AFE-457B-4D3B-9514-709F12DBA9DB}" destId="{64CF10F7-7A52-4F05-ABC7-7ED78229C599}" srcOrd="0" destOrd="0" presId="urn:microsoft.com/office/officeart/2005/8/layout/equation1"/>
    <dgm:cxn modelId="{C45D606F-9FF6-41A5-A7A0-D5CFB2E42318}" type="presOf" srcId="{6170AF84-E5D2-4FD2-B711-2C05A7116847}" destId="{A2E8A913-50C5-4FD0-B703-B35FFBA86851}" srcOrd="0" destOrd="0" presId="urn:microsoft.com/office/officeart/2005/8/layout/equation1"/>
    <dgm:cxn modelId="{4F9D6C52-8A60-4683-8951-6E9C334E9D2D}" srcId="{5AD6085B-C74D-4CBC-B1CB-D2795D2805B7}" destId="{CA3A0E3B-61B3-400C-AB82-5069C29119C5}" srcOrd="0" destOrd="0" parTransId="{05138C3C-CE1B-406B-A726-76D2B04E31E6}" sibTransId="{6170AF84-E5D2-4FD2-B711-2C05A7116847}"/>
    <dgm:cxn modelId="{6F5EE1AD-F2A3-428F-89D6-1391EED3C5C5}" type="presOf" srcId="{358C224B-1ED8-4592-8E30-205E226E2E75}" destId="{3C3777F0-D067-4E56-B7CF-6A35A1A06E8B}" srcOrd="0" destOrd="0" presId="urn:microsoft.com/office/officeart/2005/8/layout/equation1"/>
    <dgm:cxn modelId="{6C987AC0-DF29-4657-B00A-2C0564C4AC81}" srcId="{5AD6085B-C74D-4CBC-B1CB-D2795D2805B7}" destId="{A492AE84-8151-4E9F-8741-8F21E44389E1}" srcOrd="1" destOrd="0" parTransId="{BD491A70-E4B3-4E47-BEEA-AA1214EF2950}" sibTransId="{358C224B-1ED8-4592-8E30-205E226E2E75}"/>
    <dgm:cxn modelId="{B91D50C3-7B9A-456A-AC21-AB3448BFC809}" srcId="{5AD6085B-C74D-4CBC-B1CB-D2795D2805B7}" destId="{BDD52AFE-457B-4D3B-9514-709F12DBA9DB}" srcOrd="2" destOrd="0" parTransId="{20AA6427-597A-4339-8C85-DCC831931ACF}" sibTransId="{E79F18AA-1A48-4F65-BEE7-46070C657C0C}"/>
    <dgm:cxn modelId="{2BDDB85E-14EA-4D9E-ABE6-3C67B3827E28}" type="presParOf" srcId="{6EE3F7D5-AF6B-4934-813F-30734864F87F}" destId="{DF3845D2-EE70-480E-AF71-771BEB6B2A41}" srcOrd="0" destOrd="0" presId="urn:microsoft.com/office/officeart/2005/8/layout/equation1"/>
    <dgm:cxn modelId="{BA6D9083-9C3C-490F-A8C1-61DE525431F0}" type="presParOf" srcId="{6EE3F7D5-AF6B-4934-813F-30734864F87F}" destId="{281BBE29-9508-474A-9407-7E460C7EEDCE}" srcOrd="1" destOrd="0" presId="urn:microsoft.com/office/officeart/2005/8/layout/equation1"/>
    <dgm:cxn modelId="{B2E5FC54-08DB-40CF-9233-C849B550CF21}" type="presParOf" srcId="{6EE3F7D5-AF6B-4934-813F-30734864F87F}" destId="{A2E8A913-50C5-4FD0-B703-B35FFBA86851}" srcOrd="2" destOrd="0" presId="urn:microsoft.com/office/officeart/2005/8/layout/equation1"/>
    <dgm:cxn modelId="{03627079-48CD-431B-B564-28EA971328A2}" type="presParOf" srcId="{6EE3F7D5-AF6B-4934-813F-30734864F87F}" destId="{593B5455-3167-487D-A399-E825A06D0339}" srcOrd="3" destOrd="0" presId="urn:microsoft.com/office/officeart/2005/8/layout/equation1"/>
    <dgm:cxn modelId="{57C3288C-8F1A-48D3-8B37-E97D457599FE}" type="presParOf" srcId="{6EE3F7D5-AF6B-4934-813F-30734864F87F}" destId="{E9A8C93E-1259-4F7C-A3C4-0742C0EF4068}" srcOrd="4" destOrd="0" presId="urn:microsoft.com/office/officeart/2005/8/layout/equation1"/>
    <dgm:cxn modelId="{A27CCEEF-7AA8-4F1A-A1B9-CA01B0CF21D6}" type="presParOf" srcId="{6EE3F7D5-AF6B-4934-813F-30734864F87F}" destId="{8E43451F-1906-4ADF-823C-9045F6D6E65F}" srcOrd="5" destOrd="0" presId="urn:microsoft.com/office/officeart/2005/8/layout/equation1"/>
    <dgm:cxn modelId="{BBC364E3-5881-4F23-809C-D3DA34FE2E6C}" type="presParOf" srcId="{6EE3F7D5-AF6B-4934-813F-30734864F87F}" destId="{3C3777F0-D067-4E56-B7CF-6A35A1A06E8B}" srcOrd="6" destOrd="0" presId="urn:microsoft.com/office/officeart/2005/8/layout/equation1"/>
    <dgm:cxn modelId="{D0CD94CD-8CA0-4DA9-A21B-C06E8A3EADCE}" type="presParOf" srcId="{6EE3F7D5-AF6B-4934-813F-30734864F87F}" destId="{87DD068A-C598-47F1-B16D-EF0F77F4BBD3}" srcOrd="7" destOrd="0" presId="urn:microsoft.com/office/officeart/2005/8/layout/equation1"/>
    <dgm:cxn modelId="{183D82FA-C395-422F-BCC1-27F072EB2191}" type="presParOf" srcId="{6EE3F7D5-AF6B-4934-813F-30734864F87F}" destId="{64CF10F7-7A52-4F05-ABC7-7ED78229C59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3845D2-EE70-480E-AF71-771BEB6B2A41}">
      <dsp:nvSpPr>
        <dsp:cNvPr id="0" name=""/>
        <dsp:cNvSpPr/>
      </dsp:nvSpPr>
      <dsp:spPr>
        <a:xfrm>
          <a:off x="755789" y="522"/>
          <a:ext cx="1392635" cy="13926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Enrolled customers</a:t>
          </a:r>
        </a:p>
      </dsp:txBody>
      <dsp:txXfrm>
        <a:off x="959736" y="204469"/>
        <a:ext cx="984741" cy="984741"/>
      </dsp:txXfrm>
    </dsp:sp>
    <dsp:sp modelId="{A2E8A913-50C5-4FD0-B703-B35FFBA86851}">
      <dsp:nvSpPr>
        <dsp:cNvPr id="0" name=""/>
        <dsp:cNvSpPr/>
      </dsp:nvSpPr>
      <dsp:spPr>
        <a:xfrm>
          <a:off x="2242299" y="292714"/>
          <a:ext cx="807728" cy="807728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349363" y="601589"/>
        <a:ext cx="593600" cy="189978"/>
      </dsp:txXfrm>
    </dsp:sp>
    <dsp:sp modelId="{E9A8C93E-1259-4F7C-A3C4-0742C0EF4068}">
      <dsp:nvSpPr>
        <dsp:cNvPr id="0" name=""/>
        <dsp:cNvSpPr/>
      </dsp:nvSpPr>
      <dsp:spPr>
        <a:xfrm>
          <a:off x="3163109" y="261"/>
          <a:ext cx="1392635" cy="13926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Customers receiving follow up services</a:t>
          </a:r>
        </a:p>
      </dsp:txBody>
      <dsp:txXfrm>
        <a:off x="3367056" y="204208"/>
        <a:ext cx="984741" cy="984741"/>
      </dsp:txXfrm>
    </dsp:sp>
    <dsp:sp modelId="{3C3777F0-D067-4E56-B7CF-6A35A1A06E8B}">
      <dsp:nvSpPr>
        <dsp:cNvPr id="0" name=""/>
        <dsp:cNvSpPr/>
      </dsp:nvSpPr>
      <dsp:spPr>
        <a:xfrm>
          <a:off x="4668826" y="292714"/>
          <a:ext cx="807728" cy="807728"/>
        </a:xfrm>
        <a:prstGeom prst="mathEqual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4775890" y="459106"/>
        <a:ext cx="593600" cy="474944"/>
      </dsp:txXfrm>
    </dsp:sp>
    <dsp:sp modelId="{64CF10F7-7A52-4F05-ABC7-7ED78229C599}">
      <dsp:nvSpPr>
        <dsp:cNvPr id="0" name=""/>
        <dsp:cNvSpPr/>
      </dsp:nvSpPr>
      <dsp:spPr>
        <a:xfrm>
          <a:off x="5589636" y="261"/>
          <a:ext cx="1392635" cy="13926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Enrollment capacity</a:t>
          </a:r>
        </a:p>
      </dsp:txBody>
      <dsp:txXfrm>
        <a:off x="5793583" y="204208"/>
        <a:ext cx="984741" cy="984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2A84-B67C-4B2F-94F6-DDBEC7A89A6E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0374C4-8490-4AAC-B62D-E2E30F394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38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06F3B-C3BB-4334-9FE3-5754A50C83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EOP Enrollment capacity and Reports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A372F4-9A32-4D1D-8606-4F36E42F98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Career Coach Training</a:t>
            </a:r>
          </a:p>
          <a:p>
            <a:r>
              <a:rPr lang="en-US" dirty="0"/>
              <a:t>September 29-30, 2021</a:t>
            </a:r>
          </a:p>
        </p:txBody>
      </p:sp>
    </p:spTree>
    <p:extLst>
      <p:ext uri="{BB962C8B-B14F-4D97-AF65-F5344CB8AC3E}">
        <p14:creationId xmlns:p14="http://schemas.microsoft.com/office/powerpoint/2010/main" val="174339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EC4D094C-044D-4F35-8C17-ECBCF016B8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97622"/>
            <a:ext cx="9697673" cy="477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47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52E5D5D7-DF9B-4254-99D6-30A9CF5793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4" y="662609"/>
            <a:ext cx="10572595" cy="5284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203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6F4303-CDF3-4996-82AB-3FDEC70E3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738" y="541889"/>
            <a:ext cx="8555314" cy="580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784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>
            <a:extLst>
              <a:ext uri="{FF2B5EF4-FFF2-40B4-BE49-F238E27FC236}">
                <a16:creationId xmlns:a16="http://schemas.microsoft.com/office/drawing/2014/main" id="{ABE2F152-A755-4461-9F89-1DCD7FC645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849" y="0"/>
            <a:ext cx="10292177" cy="6656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932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>
            <a:extLst>
              <a:ext uri="{FF2B5EF4-FFF2-40B4-BE49-F238E27FC236}">
                <a16:creationId xmlns:a16="http://schemas.microsoft.com/office/drawing/2014/main" id="{52F5CBF7-863B-4129-B6F0-6B41BFF3C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800" y="1117601"/>
            <a:ext cx="7653867" cy="183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F3C62BA-8C7E-45FD-A592-1DF2A7CAA689}"/>
              </a:ext>
            </a:extLst>
          </p:cNvPr>
          <p:cNvSpPr txBox="1"/>
          <p:nvPr/>
        </p:nvSpPr>
        <p:spPr>
          <a:xfrm>
            <a:off x="5644444" y="297462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4EF47A-EDAC-47C0-B2E4-582FC9A47FBF}"/>
              </a:ext>
            </a:extLst>
          </p:cNvPr>
          <p:cNvSpPr txBox="1"/>
          <p:nvPr/>
        </p:nvSpPr>
        <p:spPr>
          <a:xfrm>
            <a:off x="5644444" y="297462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612914-0266-46E6-9433-B41C8EB04D53}"/>
              </a:ext>
            </a:extLst>
          </p:cNvPr>
          <p:cNvSpPr txBox="1"/>
          <p:nvPr/>
        </p:nvSpPr>
        <p:spPr>
          <a:xfrm flipH="1">
            <a:off x="578841" y="4419548"/>
            <a:ext cx="9303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Demographic/Characteristics Report </a:t>
            </a:r>
            <a:r>
              <a:rPr lang="en-US" dirty="0"/>
              <a:t>( individual assignment-5 min).</a:t>
            </a:r>
          </a:p>
          <a:p>
            <a:r>
              <a:rPr lang="en-US" dirty="0"/>
              <a:t> Select  and review your program  PY 20 Demographic/Characteristics report</a:t>
            </a:r>
          </a:p>
          <a:p>
            <a:r>
              <a:rPr lang="en-US" dirty="0"/>
              <a:t>What  have you learned?</a:t>
            </a:r>
          </a:p>
          <a:p>
            <a:r>
              <a:rPr lang="en-US" dirty="0"/>
              <a:t> How  can report data help you to manage your caseload and enrollment? </a:t>
            </a:r>
          </a:p>
        </p:txBody>
      </p:sp>
    </p:spTree>
    <p:extLst>
      <p:ext uri="{BB962C8B-B14F-4D97-AF65-F5344CB8AC3E}">
        <p14:creationId xmlns:p14="http://schemas.microsoft.com/office/powerpoint/2010/main" val="2255667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E5AF3-26A5-4183-A345-099A14A10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197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1450C-4FAB-4063-87F3-1C3FEAC46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2209"/>
            <a:ext cx="8596668" cy="4769153"/>
          </a:xfrm>
        </p:spPr>
        <p:txBody>
          <a:bodyPr/>
          <a:lstStyle/>
          <a:p>
            <a:r>
              <a:rPr lang="en-US" sz="2000" dirty="0"/>
              <a:t>My supervisor  is presenting EOP at our agency Board of Directors meeting. I was asked to provide  the following data for the presentation:</a:t>
            </a:r>
          </a:p>
          <a:p>
            <a:pPr lvl="1"/>
            <a:r>
              <a:rPr lang="en-US" sz="1800" dirty="0"/>
              <a:t> How many participants started and completed occupational trainings?</a:t>
            </a:r>
          </a:p>
          <a:p>
            <a:pPr lvl="1"/>
            <a:r>
              <a:rPr lang="en-US" sz="1800" dirty="0"/>
              <a:t>How many Career Mapping Workshops program staff conducted</a:t>
            </a:r>
          </a:p>
          <a:p>
            <a:pPr lvl="1"/>
            <a:r>
              <a:rPr lang="en-US" sz="1800" dirty="0"/>
              <a:t> How many participants received support services?</a:t>
            </a:r>
          </a:p>
          <a:p>
            <a:pPr lvl="1"/>
            <a:r>
              <a:rPr lang="en-US" sz="1800" dirty="0"/>
              <a:t> How many participants were employed at the registration?</a:t>
            </a:r>
          </a:p>
          <a:p>
            <a:pPr lvl="1"/>
            <a:r>
              <a:rPr lang="en-US" sz="1800" dirty="0"/>
              <a:t> How many participants were homeless at the registration?</a:t>
            </a:r>
          </a:p>
          <a:p>
            <a:pPr lvl="1"/>
            <a:r>
              <a:rPr lang="en-US" sz="1800" dirty="0"/>
              <a:t> How many people of color were enrolled in EOP?</a:t>
            </a:r>
          </a:p>
          <a:p>
            <a:pPr lvl="1"/>
            <a:endParaRPr lang="en-US" sz="1800" dirty="0"/>
          </a:p>
          <a:p>
            <a:pPr marL="457200" lvl="1" indent="0" algn="ctr">
              <a:buNone/>
            </a:pPr>
            <a:r>
              <a:rPr lang="en-US" sz="1800" dirty="0">
                <a:solidFill>
                  <a:srgbClr val="FF0000"/>
                </a:solidFill>
              </a:rPr>
              <a:t>HELP! HELP!  HELP!</a:t>
            </a:r>
          </a:p>
        </p:txBody>
      </p:sp>
    </p:spTree>
    <p:extLst>
      <p:ext uri="{BB962C8B-B14F-4D97-AF65-F5344CB8AC3E}">
        <p14:creationId xmlns:p14="http://schemas.microsoft.com/office/powerpoint/2010/main" val="12783883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D7042-B1A2-48E1-B54F-DCBB10E1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I-Trac EOP Global report  review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BC6D07-888C-490A-ABBE-754557E9C5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34" y="1666874"/>
            <a:ext cx="8938725" cy="335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131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95301"/>
            <a:ext cx="10521696" cy="1328928"/>
          </a:xfrm>
        </p:spPr>
        <p:txBody>
          <a:bodyPr>
            <a:normAutofit/>
          </a:bodyPr>
          <a:lstStyle/>
          <a:p>
            <a:r>
              <a:rPr lang="en-US"/>
              <a:t>Questions?</a:t>
            </a:r>
          </a:p>
        </p:txBody>
      </p:sp>
      <p:pic>
        <p:nvPicPr>
          <p:cNvPr id="3" name="Picture 2" descr="http://www.fastweb.com/uploads/article_photo/photo/2035954/brainstorm-common-scholarship-essay-questions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19843" y="1691219"/>
            <a:ext cx="9699285" cy="3795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8763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65F3-E673-4632-94DB-AB9CAE112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3695"/>
            <a:ext cx="8596668" cy="1666705"/>
          </a:xfrm>
        </p:spPr>
        <p:txBody>
          <a:bodyPr/>
          <a:lstStyle/>
          <a:p>
            <a:r>
              <a:rPr lang="en-US" dirty="0"/>
              <a:t>EOP program(s) Statement of Work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61681DF-1706-417B-9071-1BE987AE1F0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0927" y="1034716"/>
          <a:ext cx="8716264" cy="231159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417541">
                  <a:extLst>
                    <a:ext uri="{9D8B030D-6E8A-4147-A177-3AD203B41FA5}">
                      <a16:colId xmlns:a16="http://schemas.microsoft.com/office/drawing/2014/main" val="1957837943"/>
                    </a:ext>
                  </a:extLst>
                </a:gridCol>
                <a:gridCol w="1298723">
                  <a:extLst>
                    <a:ext uri="{9D8B030D-6E8A-4147-A177-3AD203B41FA5}">
                      <a16:colId xmlns:a16="http://schemas.microsoft.com/office/drawing/2014/main" val="916977179"/>
                    </a:ext>
                  </a:extLst>
                </a:gridCol>
              </a:tblGrid>
              <a:tr h="783270">
                <a:tc gridSpan="2"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Portland EOP Career Coaching Program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001142"/>
                  </a:ext>
                </a:extLst>
              </a:tr>
              <a:tr h="493934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Enrollment capacity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Includes Intensive phase participants and actively engaged participants in Retention and Advancement phase. </a:t>
                      </a:r>
                      <a:endParaRPr lang="en-US" sz="1200" kern="15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Participants must meet the eligibility requirements of the Portland EOP.</a:t>
                      </a:r>
                      <a:endParaRPr lang="en-US" sz="1200" kern="15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100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390102"/>
                  </a:ext>
                </a:extLst>
              </a:tr>
              <a:tr h="208608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Success Measures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Goal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6568424"/>
                  </a:ext>
                </a:extLst>
              </a:tr>
              <a:tr h="15696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Attainment of Unsubsidized Employment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70%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376085"/>
                  </a:ext>
                </a:extLst>
              </a:tr>
              <a:tr h="15696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Attainment of Career Track Employment 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60%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073593"/>
                  </a:ext>
                </a:extLst>
              </a:tr>
              <a:tr h="15696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Retention in Employment 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70%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554009"/>
                  </a:ext>
                </a:extLst>
              </a:tr>
              <a:tr h="354889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Advancement in employment as demonstrated by gain in earnings, wage or benefits.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50%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82331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A5570B-DA63-4C89-BC09-CF5497B9777B}"/>
              </a:ext>
            </a:extLst>
          </p:cNvPr>
          <p:cNvGraphicFramePr>
            <a:graphicFrameLocks noGrp="1"/>
          </p:cNvGraphicFramePr>
          <p:nvPr/>
        </p:nvGraphicFramePr>
        <p:xfrm>
          <a:off x="583660" y="3696511"/>
          <a:ext cx="8690515" cy="221790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394180">
                  <a:extLst>
                    <a:ext uri="{9D8B030D-6E8A-4147-A177-3AD203B41FA5}">
                      <a16:colId xmlns:a16="http://schemas.microsoft.com/office/drawing/2014/main" val="4180962923"/>
                    </a:ext>
                  </a:extLst>
                </a:gridCol>
                <a:gridCol w="1296335">
                  <a:extLst>
                    <a:ext uri="{9D8B030D-6E8A-4147-A177-3AD203B41FA5}">
                      <a16:colId xmlns:a16="http://schemas.microsoft.com/office/drawing/2014/main" val="189383428"/>
                    </a:ext>
                  </a:extLst>
                </a:gridCol>
              </a:tblGrid>
              <a:tr h="186011">
                <a:tc gridSpan="2"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DCJ Career Coaching Program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634567"/>
                  </a:ext>
                </a:extLst>
              </a:tr>
              <a:tr h="573610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Enrollment capacity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Includes Intensive phase participants and actively engaged participants in Retention and Advancement phase.</a:t>
                      </a:r>
                      <a:r>
                        <a:rPr lang="en-US" sz="900" b="1" kern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 </a:t>
                      </a:r>
                      <a:endParaRPr lang="en-US" sz="1200" kern="15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4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Participants must meet the eligibility requirements of Multnomah County DCJ.</a:t>
                      </a:r>
                      <a:endParaRPr lang="en-US" sz="1200" kern="15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35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070934"/>
                  </a:ext>
                </a:extLst>
              </a:tr>
              <a:tr h="18228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Success Measures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369924"/>
                  </a:ext>
                </a:extLst>
              </a:tr>
              <a:tr h="18228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Attainment of Unsubsidized Employment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60%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691951"/>
                  </a:ext>
                </a:extLst>
              </a:tr>
              <a:tr h="18228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Attainment of Career Track Employment 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35%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7167395"/>
                  </a:ext>
                </a:extLst>
              </a:tr>
              <a:tr h="18228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Retention in Employment 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70%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6807"/>
                  </a:ext>
                </a:extLst>
              </a:tr>
              <a:tr h="18228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Advancement in employment as demonstrated by gain in earnings, wage or benefits.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50%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257160"/>
                  </a:ext>
                </a:extLst>
              </a:tr>
              <a:tr h="18228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Additional Measures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 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81034"/>
                  </a:ext>
                </a:extLst>
              </a:tr>
              <a:tr h="18228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Completion of Work Experience, OJT or Occupational Skills Training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20%</a:t>
                      </a:r>
                      <a:endParaRPr lang="en-US" sz="1200" kern="15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484100"/>
                  </a:ext>
                </a:extLst>
              </a:tr>
              <a:tr h="182286">
                <a:tc>
                  <a:txBody>
                    <a:bodyPr/>
                    <a:lstStyle/>
                    <a:p>
                      <a:pPr marL="0" marR="0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Average hourly earnings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auto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kern="15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Mangal" panose="02040503050203030202" pitchFamily="18" charset="0"/>
                        </a:rPr>
                        <a:t>$13.00</a:t>
                      </a:r>
                      <a:endParaRPr lang="en-US" sz="1200" kern="15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704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325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07855-195A-473E-9084-0306E199C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0911"/>
          </a:xfrm>
        </p:spPr>
        <p:txBody>
          <a:bodyPr/>
          <a:lstStyle/>
          <a:p>
            <a:pPr algn="ctr"/>
            <a:r>
              <a:rPr lang="en-US"/>
              <a:t>Enrollment capacity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0F5E7-9C9A-4581-8345-7C3182B5A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84" y="1410511"/>
            <a:ext cx="8596668" cy="418288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8000" dirty="0">
                <a:latin typeface="Calibri" panose="020F0502020204030204" pitchFamily="34" charset="0"/>
                <a:cs typeface="Calibri" panose="020F0502020204030204" pitchFamily="34" charset="0"/>
              </a:rPr>
              <a:t>Intensive Phase participants receiving program  and  support services.</a:t>
            </a:r>
          </a:p>
          <a:p>
            <a:pPr marL="0" indent="0">
              <a:buNone/>
            </a:pPr>
            <a:r>
              <a:rPr lang="en-US" sz="5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5B28D6-530F-4142-89E5-BAB820FF16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571" y="4961105"/>
            <a:ext cx="8346331" cy="123541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4F8E83B-D625-4D07-9A45-2D91E31911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294" y="2033337"/>
            <a:ext cx="8482519" cy="11629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52403A0B-0296-4370-939A-22765D1DF144}"/>
              </a:ext>
            </a:extLst>
          </p:cNvPr>
          <p:cNvSpPr txBox="1"/>
          <p:nvPr/>
        </p:nvSpPr>
        <p:spPr>
          <a:xfrm>
            <a:off x="214010" y="3735421"/>
            <a:ext cx="624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Retention and Advancement Phase participants receiving program and support services.</a:t>
            </a:r>
          </a:p>
        </p:txBody>
      </p:sp>
    </p:spTree>
    <p:extLst>
      <p:ext uri="{BB962C8B-B14F-4D97-AF65-F5344CB8AC3E}">
        <p14:creationId xmlns:p14="http://schemas.microsoft.com/office/powerpoint/2010/main" val="76884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C1D36-825C-4459-9D3D-54328F461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3484" y="609600"/>
            <a:ext cx="2930518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How to calculate your enrollment capacity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1B8BA1-A89F-4B82-9E1D-E9BC02C3B6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3" y="1436122"/>
            <a:ext cx="5421162" cy="9487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A64AF-9FA1-4555-93A6-DB6699B86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484" y="2160589"/>
            <a:ext cx="2930517" cy="388077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700" dirty="0"/>
              <a:t> To find a number of enrolled participants go to I-Trac   Reports tab. Select the program year in which data will be pulled  (PY21) and a provider name.</a:t>
            </a:r>
          </a:p>
          <a:p>
            <a:r>
              <a:rPr lang="en-US" sz="1700" dirty="0"/>
              <a:t> EOP  program dashboard report  blue column shows enrolled participants who received a service in Intensive services program phase. </a:t>
            </a:r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EE714D3-E4F5-4553-8691-6F508931C4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821" y="3439020"/>
            <a:ext cx="4864187" cy="260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5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93357-45D8-4B7C-B4A3-676CDA472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979" y="609600"/>
            <a:ext cx="2951022" cy="13208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How to calculate your enrollment capacity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E6BF1-1FE7-4900-8CDC-FD2C28F02A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4410" y="2160589"/>
            <a:ext cx="3176589" cy="3880773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600" dirty="0"/>
          </a:p>
          <a:p>
            <a:r>
              <a:rPr lang="en-US" sz="1600" dirty="0"/>
              <a:t>To find a number of </a:t>
            </a:r>
            <a:r>
              <a:rPr lang="en-US" sz="1600" kern="1400" dirty="0">
                <a:latin typeface="Arial" panose="020B0604020202020204" pitchFamily="34" charset="0"/>
                <a:ea typeface="SimSun" panose="02010600030101010101" pitchFamily="2" charset="-122"/>
                <a:cs typeface="Mangal" panose="02040503050203030202" pitchFamily="18" charset="0"/>
              </a:rPr>
              <a:t>actively engaged participants in Retention and Advancement phase </a:t>
            </a:r>
            <a:r>
              <a:rPr lang="en-US" sz="1600" dirty="0"/>
              <a:t>go to I-Trac Reports tab. Select the program year in which data will be pulled  (PY20) and a provider name.</a:t>
            </a:r>
          </a:p>
          <a:p>
            <a:r>
              <a:rPr lang="en-US" sz="1600" dirty="0"/>
              <a:t>Select Services by the End Date Report from the list of Detailed Standard Reports.</a:t>
            </a:r>
          </a:p>
          <a:p>
            <a:endParaRPr lang="en-US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9CA26A-17D4-40A6-AB26-F05E36487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11" y="1669474"/>
            <a:ext cx="5383762" cy="3798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4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942AFD2B-1987-4AD2-A7A2-0042B8F17677}"/>
              </a:ext>
            </a:extLst>
          </p:cNvPr>
          <p:cNvSpPr/>
          <p:nvPr/>
        </p:nvSpPr>
        <p:spPr>
          <a:xfrm>
            <a:off x="790832" y="785396"/>
            <a:ext cx="86497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90C226"/>
                </a:solidFill>
                <a:ea typeface="+mj-ea"/>
                <a:cs typeface="+mj-cs"/>
              </a:rPr>
              <a:t>How to calculate your enrollment capacity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A1BE663-5D79-4E45-9446-346CF0130B67}"/>
              </a:ext>
            </a:extLst>
          </p:cNvPr>
          <p:cNvSpPr txBox="1"/>
          <p:nvPr/>
        </p:nvSpPr>
        <p:spPr>
          <a:xfrm>
            <a:off x="8003098" y="1140904"/>
            <a:ext cx="3061982" cy="48628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Select follow-up services total to open up customer list report page (Customer list not included for security purposes).</a:t>
            </a:r>
          </a:p>
          <a:p>
            <a:endParaRPr lang="en-US" sz="1600" dirty="0"/>
          </a:p>
          <a:p>
            <a:r>
              <a:rPr lang="en-US" sz="16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Number of customers received follow up services is displayed in the report header.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r>
              <a:rPr lang="en-US" sz="1600" kern="1400" dirty="0">
                <a:effectLst/>
                <a:ea typeface="SimSun" panose="02010600030101010101" pitchFamily="2" charset="-122"/>
                <a:cs typeface="Mangal" panose="02040503050203030202" pitchFamily="18" charset="0"/>
              </a:rPr>
              <a:t> </a:t>
            </a:r>
            <a:r>
              <a:rPr lang="en-US" sz="1600" kern="150" dirty="0">
                <a:solidFill>
                  <a:srgbClr val="FF0000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Fill vacated slots within three months to maintain enrollment capacity.  </a:t>
            </a:r>
          </a:p>
          <a:p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r>
              <a:rPr lang="en-US" dirty="0"/>
              <a:t> </a:t>
            </a:r>
          </a:p>
        </p:txBody>
      </p:sp>
      <p:graphicFrame>
        <p:nvGraphicFramePr>
          <p:cNvPr id="44" name="Diagram 43">
            <a:extLst>
              <a:ext uri="{FF2B5EF4-FFF2-40B4-BE49-F238E27FC236}">
                <a16:creationId xmlns:a16="http://schemas.microsoft.com/office/drawing/2014/main" id="{316BAD9D-3DFA-414B-9DD9-59D2B5313075}"/>
              </a:ext>
            </a:extLst>
          </p:cNvPr>
          <p:cNvGraphicFramePr/>
          <p:nvPr/>
        </p:nvGraphicFramePr>
        <p:xfrm>
          <a:off x="671911" y="5338382"/>
          <a:ext cx="7718854" cy="1393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C03D25EF-5FA7-461B-8D25-ED7C79024D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-11095" y="1371600"/>
            <a:ext cx="6906417" cy="1483567"/>
          </a:xfr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EF18B1E-EEF8-4AC2-B4CA-3DA2F6B3BF1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1968" y="3265714"/>
            <a:ext cx="7016620" cy="152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0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8EDA9B9-0D0B-42DD-B765-764D38DF9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169236"/>
              </p:ext>
            </p:extLst>
          </p:nvPr>
        </p:nvGraphicFramePr>
        <p:xfrm>
          <a:off x="192946" y="986408"/>
          <a:ext cx="9613783" cy="4781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800">
                  <a:extLst>
                    <a:ext uri="{9D8B030D-6E8A-4147-A177-3AD203B41FA5}">
                      <a16:colId xmlns:a16="http://schemas.microsoft.com/office/drawing/2014/main" val="4246595905"/>
                    </a:ext>
                  </a:extLst>
                </a:gridCol>
                <a:gridCol w="2490766">
                  <a:extLst>
                    <a:ext uri="{9D8B030D-6E8A-4147-A177-3AD203B41FA5}">
                      <a16:colId xmlns:a16="http://schemas.microsoft.com/office/drawing/2014/main" val="4249787326"/>
                    </a:ext>
                  </a:extLst>
                </a:gridCol>
                <a:gridCol w="2631623">
                  <a:extLst>
                    <a:ext uri="{9D8B030D-6E8A-4147-A177-3AD203B41FA5}">
                      <a16:colId xmlns:a16="http://schemas.microsoft.com/office/drawing/2014/main" val="142823773"/>
                    </a:ext>
                  </a:extLst>
                </a:gridCol>
                <a:gridCol w="1185103">
                  <a:extLst>
                    <a:ext uri="{9D8B030D-6E8A-4147-A177-3AD203B41FA5}">
                      <a16:colId xmlns:a16="http://schemas.microsoft.com/office/drawing/2014/main" val="2661595377"/>
                    </a:ext>
                  </a:extLst>
                </a:gridCol>
                <a:gridCol w="1518491">
                  <a:extLst>
                    <a:ext uri="{9D8B030D-6E8A-4147-A177-3AD203B41FA5}">
                      <a16:colId xmlns:a16="http://schemas.microsoft.com/office/drawing/2014/main" val="2575179409"/>
                    </a:ext>
                  </a:extLst>
                </a:gridCol>
              </a:tblGrid>
              <a:tr h="934308">
                <a:tc>
                  <a:txBody>
                    <a:bodyPr/>
                    <a:lstStyle/>
                    <a:p>
                      <a:r>
                        <a:rPr lang="en-US" sz="1700"/>
                        <a:t>Customer name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Date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Follow up note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Service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Include in enrollment capacity</a:t>
                      </a:r>
                    </a:p>
                  </a:txBody>
                  <a:tcPr marL="111227" marR="111227" marT="55614" marB="55614"/>
                </a:tc>
                <a:extLst>
                  <a:ext uri="{0D108BD9-81ED-4DB2-BD59-A6C34878D82A}">
                    <a16:rowId xmlns:a16="http://schemas.microsoft.com/office/drawing/2014/main" val="176486697"/>
                  </a:ext>
                </a:extLst>
              </a:tr>
              <a:tr h="730205">
                <a:tc>
                  <a:txBody>
                    <a:bodyPr/>
                    <a:lstStyle/>
                    <a:p>
                      <a:r>
                        <a:rPr lang="en-US" sz="1500"/>
                        <a:t>Customer A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Exited into employment</a:t>
                      </a:r>
                    </a:p>
                    <a:p>
                      <a:r>
                        <a:rPr lang="en-US" sz="1400" dirty="0"/>
                        <a:t>4-30-21</a:t>
                      </a:r>
                    </a:p>
                    <a:p>
                      <a:r>
                        <a:rPr lang="en-US" sz="1400" dirty="0"/>
                        <a:t>Q1 confirmation-7-21-21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Customer is still employed 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11227" marR="111227" marT="55614" marB="55614"/>
                </a:tc>
                <a:extLst>
                  <a:ext uri="{0D108BD9-81ED-4DB2-BD59-A6C34878D82A}">
                    <a16:rowId xmlns:a16="http://schemas.microsoft.com/office/drawing/2014/main" val="1896714737"/>
                  </a:ext>
                </a:extLst>
              </a:tr>
              <a:tr h="626993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Q2 confirmation 10-01-21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Customer is working.  Wage increase. Making $17 an hour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11227" marR="111227" marT="55614" marB="55614"/>
                </a:tc>
                <a:extLst>
                  <a:ext uri="{0D108BD9-81ED-4DB2-BD59-A6C34878D82A}">
                    <a16:rowId xmlns:a16="http://schemas.microsoft.com/office/drawing/2014/main" val="3296685963"/>
                  </a:ext>
                </a:extLst>
              </a:tr>
              <a:tr h="823081">
                <a:tc>
                  <a:txBody>
                    <a:bodyPr/>
                    <a:lstStyle/>
                    <a:p>
                      <a:r>
                        <a:rPr lang="en-US" sz="1500"/>
                        <a:t>Customer B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8-25-21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Customer lost his job. Coach met with customer  to review and update resume</a:t>
                      </a:r>
                      <a:r>
                        <a:rPr lang="en-US" sz="1500" dirty="0"/>
                        <a:t>.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11227" marR="111227" marT="55614" marB="55614"/>
                </a:tc>
                <a:extLst>
                  <a:ext uri="{0D108BD9-81ED-4DB2-BD59-A6C34878D82A}">
                    <a16:rowId xmlns:a16="http://schemas.microsoft.com/office/drawing/2014/main" val="3764641737"/>
                  </a:ext>
                </a:extLst>
              </a:tr>
              <a:tr h="823081"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9-29-21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 </a:t>
                      </a:r>
                      <a:r>
                        <a:rPr lang="en-US" sz="1400" dirty="0"/>
                        <a:t>Customer needed assistance with  rent assistance. Started referral process</a:t>
                      </a:r>
                      <a:r>
                        <a:rPr lang="en-US" sz="1500" dirty="0"/>
                        <a:t>.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11227" marR="111227" marT="55614" marB="55614"/>
                </a:tc>
                <a:extLst>
                  <a:ext uri="{0D108BD9-81ED-4DB2-BD59-A6C34878D82A}">
                    <a16:rowId xmlns:a16="http://schemas.microsoft.com/office/drawing/2014/main" val="4266689934"/>
                  </a:ext>
                </a:extLst>
              </a:tr>
              <a:tr h="823081">
                <a:tc>
                  <a:txBody>
                    <a:bodyPr/>
                    <a:lstStyle/>
                    <a:p>
                      <a:r>
                        <a:rPr lang="en-US" sz="1500"/>
                        <a:t>Customer C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9-5-21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500"/>
                        <a:t>Customer had conflict with coworker. Helped to resolve the issue.</a:t>
                      </a:r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111227" marR="111227" marT="55614" marB="55614"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 </a:t>
                      </a:r>
                    </a:p>
                  </a:txBody>
                  <a:tcPr marL="111227" marR="111227" marT="55614" marB="55614"/>
                </a:tc>
                <a:extLst>
                  <a:ext uri="{0D108BD9-81ED-4DB2-BD59-A6C34878D82A}">
                    <a16:rowId xmlns:a16="http://schemas.microsoft.com/office/drawing/2014/main" val="3170777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07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43498-6D93-445C-9F53-20810298A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EOP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A202-03AC-429E-B9AD-C7FAFA058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000" b="1" dirty="0"/>
              <a:t>Small group discussion:</a:t>
            </a:r>
          </a:p>
          <a:p>
            <a:r>
              <a:rPr lang="en-US" sz="2000" b="1" dirty="0"/>
              <a:t>( choose the person to report back )</a:t>
            </a:r>
          </a:p>
          <a:p>
            <a:endParaRPr lang="en-US" sz="2000" b="1" dirty="0"/>
          </a:p>
          <a:p>
            <a:r>
              <a:rPr lang="en-US" sz="2000" dirty="0"/>
              <a:t>What reports do you use if any?</a:t>
            </a:r>
          </a:p>
          <a:p>
            <a:r>
              <a:rPr lang="en-US" sz="2000" dirty="0"/>
              <a:t> What are the most useful reports?</a:t>
            </a:r>
          </a:p>
          <a:p>
            <a:r>
              <a:rPr lang="en-US" sz="2000" dirty="0"/>
              <a:t> What information you need but  do not know where to find it in I-Trac?</a:t>
            </a:r>
          </a:p>
        </p:txBody>
      </p:sp>
    </p:spTree>
    <p:extLst>
      <p:ext uri="{BB962C8B-B14F-4D97-AF65-F5344CB8AC3E}">
        <p14:creationId xmlns:p14="http://schemas.microsoft.com/office/powerpoint/2010/main" val="3949704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1F467-F832-4C56-BCD9-5A2092464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34352-52B3-426A-B77E-02538C383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I-Trac users have access to reports.</a:t>
            </a:r>
          </a:p>
          <a:p>
            <a:r>
              <a:rPr lang="en-US" dirty="0"/>
              <a:t> Reports are permission based and restrict users only the provider and fund.</a:t>
            </a:r>
          </a:p>
          <a:p>
            <a:r>
              <a:rPr lang="en-US" dirty="0"/>
              <a:t>Coaches are granted access program I-Trac customer records and reports upon I-Trac training completion. No special permission to report access  needed. </a:t>
            </a:r>
          </a:p>
          <a:p>
            <a:r>
              <a:rPr lang="en-US" dirty="0"/>
              <a:t> Reports Home Page consist of EOP Dashboard Report and Detailed Reports selection Section.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987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3A658DE551C4593E6AB2005353C50" ma:contentTypeVersion="16" ma:contentTypeDescription="Create a new document." ma:contentTypeScope="" ma:versionID="9637080aa3bdcb80bd17f73d34e951cb">
  <xsd:schema xmlns:xsd="http://www.w3.org/2001/XMLSchema" xmlns:xs="http://www.w3.org/2001/XMLSchema" xmlns:p="http://schemas.microsoft.com/office/2006/metadata/properties" xmlns:ns1="http://schemas.microsoft.com/sharepoint/v3" xmlns:ns2="b12de975-4ea0-4aa7-b67f-3d399c8e5c89" xmlns:ns3="113a2355-9638-40ec-a215-7bd60c806f69" targetNamespace="http://schemas.microsoft.com/office/2006/metadata/properties" ma:root="true" ma:fieldsID="595b4927e61d760e55d273e06015b046" ns1:_="" ns2:_="" ns3:_="">
    <xsd:import namespace="http://schemas.microsoft.com/sharepoint/v3"/>
    <xsd:import namespace="b12de975-4ea0-4aa7-b67f-3d399c8e5c89"/>
    <xsd:import namespace="113a2355-9638-40ec-a215-7bd60c806f6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date_x002f_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2de975-4ea0-4aa7-b67f-3d399c8e5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_x002f_time" ma:index="22" nillable="true" ma:displayName="date/time" ma:format="DateOnly" ma:internalName="date_x002f_time">
      <xsd:simpleType>
        <xsd:restriction base="dms:DateTime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a2355-9638-40ec-a215-7bd60c806f6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date_x002f_time xmlns="b12de975-4ea0-4aa7-b67f-3d399c8e5c89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FB36AAA-8FA8-436C-BA24-3632040BCFA2}"/>
</file>

<file path=customXml/itemProps2.xml><?xml version="1.0" encoding="utf-8"?>
<ds:datastoreItem xmlns:ds="http://schemas.openxmlformats.org/officeDocument/2006/customXml" ds:itemID="{D5F51894-B859-4BCF-AAD0-968CA02D725D}"/>
</file>

<file path=customXml/itemProps3.xml><?xml version="1.0" encoding="utf-8"?>
<ds:datastoreItem xmlns:ds="http://schemas.openxmlformats.org/officeDocument/2006/customXml" ds:itemID="{08E9C1AD-CC96-460B-B40F-E42C8FB0F00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349</TotalTime>
  <Words>709</Words>
  <Application>Microsoft Office PowerPoint</Application>
  <PresentationFormat>Widescreen</PresentationFormat>
  <Paragraphs>113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Trebuchet MS</vt:lpstr>
      <vt:lpstr>Wingdings</vt:lpstr>
      <vt:lpstr>Wingdings 3</vt:lpstr>
      <vt:lpstr>Facet</vt:lpstr>
      <vt:lpstr>EOP Enrollment capacity and Reports</vt:lpstr>
      <vt:lpstr>EOP program(s) Statement of Work</vt:lpstr>
      <vt:lpstr>Enrollment capacity</vt:lpstr>
      <vt:lpstr>How to calculate your enrollment capacity</vt:lpstr>
      <vt:lpstr>How to calculate your enrollment capacity</vt:lpstr>
      <vt:lpstr>PowerPoint Presentation</vt:lpstr>
      <vt:lpstr>PowerPoint Presentation</vt:lpstr>
      <vt:lpstr>EOP Reports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I-Trac EOP Global report  review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Libov</dc:creator>
  <cp:lastModifiedBy>Victoria Libov</cp:lastModifiedBy>
  <cp:revision>1</cp:revision>
  <dcterms:created xsi:type="dcterms:W3CDTF">2021-09-27T15:36:25Z</dcterms:created>
  <dcterms:modified xsi:type="dcterms:W3CDTF">2021-09-29T15:54:02Z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0x0101007583A658DE551C4593E6AB2005353C50</vt:lpwstr>
  </property>
</Properties>
</file>