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5_CBEB127C.xml" ContentType="application/vnd.ms-powerpoint.comments+xml"/>
  <Override PartName="/ppt/comments/modernComment_127_7472213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2" r:id="rId5"/>
    <p:sldId id="284" r:id="rId6"/>
    <p:sldId id="263" r:id="rId7"/>
    <p:sldId id="285" r:id="rId8"/>
    <p:sldId id="286" r:id="rId9"/>
    <p:sldId id="266" r:id="rId10"/>
    <p:sldId id="278" r:id="rId11"/>
    <p:sldId id="301" r:id="rId12"/>
    <p:sldId id="290" r:id="rId13"/>
    <p:sldId id="287" r:id="rId14"/>
    <p:sldId id="288" r:id="rId15"/>
    <p:sldId id="289" r:id="rId16"/>
    <p:sldId id="291" r:id="rId17"/>
    <p:sldId id="292" r:id="rId18"/>
    <p:sldId id="293" r:id="rId19"/>
    <p:sldId id="294" r:id="rId20"/>
    <p:sldId id="295" r:id="rId21"/>
    <p:sldId id="300" r:id="rId22"/>
    <p:sldId id="296" r:id="rId23"/>
    <p:sldId id="297" r:id="rId24"/>
    <p:sldId id="298" r:id="rId25"/>
    <p:sldId id="299"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145-6B49-0238-5E56-0F2750CDBDA3}" name="Jennifer Fox" initials="JF" userId="S::jfox@worksystems.org::a381b2fd-f300-44db-92a9-d926b51157b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B6E62"/>
    <a:srgbClr val="000000"/>
    <a:srgbClr val="D34F38"/>
    <a:srgbClr val="D5EFEA"/>
    <a:srgbClr val="E69B8E"/>
    <a:srgbClr val="B0BCDE"/>
    <a:srgbClr val="45A7A2"/>
    <a:srgbClr val="93D5C8"/>
    <a:srgbClr val="C9E9E7"/>
    <a:srgbClr val="C8B9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14157-0EC6-4E8A-A66B-E673E9EE673D}" v="6" dt="2023-08-15T17:24:48.661"/>
    <p1510:client id="{1EDC24E4-A905-4D19-815F-CFA8AFF19DC5}" v="1" dt="2023-08-15T01:18:26.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77" autoAdjust="0"/>
    <p:restoredTop sz="94660"/>
  </p:normalViewPr>
  <p:slideViewPr>
    <p:cSldViewPr snapToGrid="0">
      <p:cViewPr varScale="1">
        <p:scale>
          <a:sx n="107" d="100"/>
          <a:sy n="107"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a Ingeleviciute" userId="0298332f-427e-4394-85e4-ecdf3ff03307" providerId="ADAL" clId="{1EDC24E4-A905-4D19-815F-CFA8AFF19DC5}"/>
    <pc:docChg chg="custSel addSld delSld modSld">
      <pc:chgData name="Ernesta Ingeleviciute" userId="0298332f-427e-4394-85e4-ecdf3ff03307" providerId="ADAL" clId="{1EDC24E4-A905-4D19-815F-CFA8AFF19DC5}" dt="2023-08-15T01:33:18.820" v="573" actId="2696"/>
      <pc:docMkLst>
        <pc:docMk/>
      </pc:docMkLst>
      <pc:sldChg chg="modSp mod">
        <pc:chgData name="Ernesta Ingeleviciute" userId="0298332f-427e-4394-85e4-ecdf3ff03307" providerId="ADAL" clId="{1EDC24E4-A905-4D19-815F-CFA8AFF19DC5}" dt="2023-08-15T01:03:29.366" v="165" actId="255"/>
        <pc:sldMkLst>
          <pc:docMk/>
          <pc:sldMk cId="1532573047" sldId="263"/>
        </pc:sldMkLst>
        <pc:spChg chg="mod">
          <ac:chgData name="Ernesta Ingeleviciute" userId="0298332f-427e-4394-85e4-ecdf3ff03307" providerId="ADAL" clId="{1EDC24E4-A905-4D19-815F-CFA8AFF19DC5}" dt="2023-08-15T01:00:26.030" v="14" actId="20577"/>
          <ac:spMkLst>
            <pc:docMk/>
            <pc:sldMk cId="1532573047" sldId="263"/>
            <ac:spMk id="2" creationId="{7BAA6740-34A8-890C-F760-85B04B65328B}"/>
          </ac:spMkLst>
        </pc:spChg>
        <pc:spChg chg="mod">
          <ac:chgData name="Ernesta Ingeleviciute" userId="0298332f-427e-4394-85e4-ecdf3ff03307" providerId="ADAL" clId="{1EDC24E4-A905-4D19-815F-CFA8AFF19DC5}" dt="2023-08-15T01:02:10.569" v="115" actId="255"/>
          <ac:spMkLst>
            <pc:docMk/>
            <pc:sldMk cId="1532573047" sldId="263"/>
            <ac:spMk id="22" creationId="{E91B7B2E-77E5-1E9F-D57A-07689DD8E18F}"/>
          </ac:spMkLst>
        </pc:spChg>
        <pc:spChg chg="mod">
          <ac:chgData name="Ernesta Ingeleviciute" userId="0298332f-427e-4394-85e4-ecdf3ff03307" providerId="ADAL" clId="{1EDC24E4-A905-4D19-815F-CFA8AFF19DC5}" dt="2023-08-15T01:03:29.366" v="165" actId="255"/>
          <ac:spMkLst>
            <pc:docMk/>
            <pc:sldMk cId="1532573047" sldId="263"/>
            <ac:spMk id="45" creationId="{E89813E2-3BB1-22E5-F7CC-1F08D1B92CF5}"/>
          </ac:spMkLst>
        </pc:spChg>
      </pc:sldChg>
      <pc:sldChg chg="modSp mod">
        <pc:chgData name="Ernesta Ingeleviciute" userId="0298332f-427e-4394-85e4-ecdf3ff03307" providerId="ADAL" clId="{1EDC24E4-A905-4D19-815F-CFA8AFF19DC5}" dt="2023-08-15T01:11:32.448" v="368" actId="20577"/>
        <pc:sldMkLst>
          <pc:docMk/>
          <pc:sldMk cId="1514744674" sldId="266"/>
        </pc:sldMkLst>
        <pc:spChg chg="mod">
          <ac:chgData name="Ernesta Ingeleviciute" userId="0298332f-427e-4394-85e4-ecdf3ff03307" providerId="ADAL" clId="{1EDC24E4-A905-4D19-815F-CFA8AFF19DC5}" dt="2023-08-15T01:11:32.448" v="368" actId="20577"/>
          <ac:spMkLst>
            <pc:docMk/>
            <pc:sldMk cId="1514744674" sldId="266"/>
            <ac:spMk id="15" creationId="{FF12A609-08A5-3519-C598-FB21D59C84AF}"/>
          </ac:spMkLst>
        </pc:spChg>
      </pc:sldChg>
      <pc:sldChg chg="addSp delSp modSp mod">
        <pc:chgData name="Ernesta Ingeleviciute" userId="0298332f-427e-4394-85e4-ecdf3ff03307" providerId="ADAL" clId="{1EDC24E4-A905-4D19-815F-CFA8AFF19DC5}" dt="2023-08-15T01:16:23.303" v="377" actId="14100"/>
        <pc:sldMkLst>
          <pc:docMk/>
          <pc:sldMk cId="2156111115" sldId="278"/>
        </pc:sldMkLst>
        <pc:spChg chg="mod">
          <ac:chgData name="Ernesta Ingeleviciute" userId="0298332f-427e-4394-85e4-ecdf3ff03307" providerId="ADAL" clId="{1EDC24E4-A905-4D19-815F-CFA8AFF19DC5}" dt="2023-08-15T01:15:24.652" v="370" actId="5793"/>
          <ac:spMkLst>
            <pc:docMk/>
            <pc:sldMk cId="2156111115" sldId="278"/>
            <ac:spMk id="8" creationId="{39B59149-02DF-E7C1-CE6B-09FEEEC19AFA}"/>
          </ac:spMkLst>
        </pc:spChg>
        <pc:spChg chg="mod">
          <ac:chgData name="Ernesta Ingeleviciute" userId="0298332f-427e-4394-85e4-ecdf3ff03307" providerId="ADAL" clId="{1EDC24E4-A905-4D19-815F-CFA8AFF19DC5}" dt="2023-08-15T01:16:15.841" v="375" actId="1076"/>
          <ac:spMkLst>
            <pc:docMk/>
            <pc:sldMk cId="2156111115" sldId="278"/>
            <ac:spMk id="14" creationId="{DC15C96A-F12D-74F9-3278-025A1EBC0BD2}"/>
          </ac:spMkLst>
        </pc:spChg>
        <pc:picChg chg="del">
          <ac:chgData name="Ernesta Ingeleviciute" userId="0298332f-427e-4394-85e4-ecdf3ff03307" providerId="ADAL" clId="{1EDC24E4-A905-4D19-815F-CFA8AFF19DC5}" dt="2023-08-15T01:15:43.659" v="371" actId="478"/>
          <ac:picMkLst>
            <pc:docMk/>
            <pc:sldMk cId="2156111115" sldId="278"/>
            <ac:picMk id="4" creationId="{32F25F4E-53F6-C915-5F70-6B7BEB06D018}"/>
          </ac:picMkLst>
        </pc:picChg>
        <pc:picChg chg="add mod">
          <ac:chgData name="Ernesta Ingeleviciute" userId="0298332f-427e-4394-85e4-ecdf3ff03307" providerId="ADAL" clId="{1EDC24E4-A905-4D19-815F-CFA8AFF19DC5}" dt="2023-08-15T01:16:23.303" v="377" actId="14100"/>
          <ac:picMkLst>
            <pc:docMk/>
            <pc:sldMk cId="2156111115" sldId="278"/>
            <ac:picMk id="5" creationId="{5BF5943D-FD5E-C69E-06C4-8D1047F1EF52}"/>
          </ac:picMkLst>
        </pc:picChg>
        <pc:picChg chg="mod">
          <ac:chgData name="Ernesta Ingeleviciute" userId="0298332f-427e-4394-85e4-ecdf3ff03307" providerId="ADAL" clId="{1EDC24E4-A905-4D19-815F-CFA8AFF19DC5}" dt="2023-08-15T01:16:06.232" v="374" actId="1076"/>
          <ac:picMkLst>
            <pc:docMk/>
            <pc:sldMk cId="2156111115" sldId="278"/>
            <ac:picMk id="7" creationId="{85FC07D9-EC8A-54F0-47D3-4033D1A52FC7}"/>
          </ac:picMkLst>
        </pc:picChg>
      </pc:sldChg>
      <pc:sldChg chg="modSp mod">
        <pc:chgData name="Ernesta Ingeleviciute" userId="0298332f-427e-4394-85e4-ecdf3ff03307" providerId="ADAL" clId="{1EDC24E4-A905-4D19-815F-CFA8AFF19DC5}" dt="2023-08-15T01:07:31.656" v="297" actId="255"/>
        <pc:sldMkLst>
          <pc:docMk/>
          <pc:sldMk cId="4077483403" sldId="285"/>
        </pc:sldMkLst>
        <pc:spChg chg="mod">
          <ac:chgData name="Ernesta Ingeleviciute" userId="0298332f-427e-4394-85e4-ecdf3ff03307" providerId="ADAL" clId="{1EDC24E4-A905-4D19-815F-CFA8AFF19DC5}" dt="2023-08-15T01:05:08.052" v="214" actId="255"/>
          <ac:spMkLst>
            <pc:docMk/>
            <pc:sldMk cId="4077483403" sldId="285"/>
            <ac:spMk id="16" creationId="{D907159F-ECBC-AF49-7449-2741F222A977}"/>
          </ac:spMkLst>
        </pc:spChg>
        <pc:spChg chg="mod">
          <ac:chgData name="Ernesta Ingeleviciute" userId="0298332f-427e-4394-85e4-ecdf3ff03307" providerId="ADAL" clId="{1EDC24E4-A905-4D19-815F-CFA8AFF19DC5}" dt="2023-08-15T01:06:02.291" v="256" actId="255"/>
          <ac:spMkLst>
            <pc:docMk/>
            <pc:sldMk cId="4077483403" sldId="285"/>
            <ac:spMk id="19" creationId="{752CCF5A-53A1-E131-E71D-2EC213FCCC4A}"/>
          </ac:spMkLst>
        </pc:spChg>
        <pc:spChg chg="mod">
          <ac:chgData name="Ernesta Ingeleviciute" userId="0298332f-427e-4394-85e4-ecdf3ff03307" providerId="ADAL" clId="{1EDC24E4-A905-4D19-815F-CFA8AFF19DC5}" dt="2023-08-15T01:07:31.656" v="297" actId="255"/>
          <ac:spMkLst>
            <pc:docMk/>
            <pc:sldMk cId="4077483403" sldId="285"/>
            <ac:spMk id="65" creationId="{4EFEFAF8-20A5-6782-9AB2-6900715A76B1}"/>
          </ac:spMkLst>
        </pc:spChg>
      </pc:sldChg>
      <pc:sldChg chg="addSp delSp modSp mod">
        <pc:chgData name="Ernesta Ingeleviciute" userId="0298332f-427e-4394-85e4-ecdf3ff03307" providerId="ADAL" clId="{1EDC24E4-A905-4D19-815F-CFA8AFF19DC5}" dt="2023-08-15T01:29:35.282" v="537" actId="14100"/>
        <pc:sldMkLst>
          <pc:docMk/>
          <pc:sldMk cId="1953636662" sldId="295"/>
        </pc:sldMkLst>
        <pc:spChg chg="mod">
          <ac:chgData name="Ernesta Ingeleviciute" userId="0298332f-427e-4394-85e4-ecdf3ff03307" providerId="ADAL" clId="{1EDC24E4-A905-4D19-815F-CFA8AFF19DC5}" dt="2023-08-15T01:29:27.300" v="536" actId="14100"/>
          <ac:spMkLst>
            <pc:docMk/>
            <pc:sldMk cId="1953636662" sldId="295"/>
            <ac:spMk id="3" creationId="{2B3E1B30-0C3B-776D-09CC-44A2E654A561}"/>
          </ac:spMkLst>
        </pc:spChg>
        <pc:spChg chg="mod">
          <ac:chgData name="Ernesta Ingeleviciute" userId="0298332f-427e-4394-85e4-ecdf3ff03307" providerId="ADAL" clId="{1EDC24E4-A905-4D19-815F-CFA8AFF19DC5}" dt="2023-08-15T01:29:06.450" v="533" actId="1076"/>
          <ac:spMkLst>
            <pc:docMk/>
            <pc:sldMk cId="1953636662" sldId="295"/>
            <ac:spMk id="22" creationId="{5BF596EA-1830-FD25-3EA2-544B68C05044}"/>
          </ac:spMkLst>
        </pc:spChg>
        <pc:picChg chg="del">
          <ac:chgData name="Ernesta Ingeleviciute" userId="0298332f-427e-4394-85e4-ecdf3ff03307" providerId="ADAL" clId="{1EDC24E4-A905-4D19-815F-CFA8AFF19DC5}" dt="2023-08-15T01:28:36.792" v="526" actId="478"/>
          <ac:picMkLst>
            <pc:docMk/>
            <pc:sldMk cId="1953636662" sldId="295"/>
            <ac:picMk id="5" creationId="{4D261BA5-54F0-4843-A4D8-E8F7DBC30AB0}"/>
          </ac:picMkLst>
        </pc:picChg>
        <pc:picChg chg="add mod">
          <ac:chgData name="Ernesta Ingeleviciute" userId="0298332f-427e-4394-85e4-ecdf3ff03307" providerId="ADAL" clId="{1EDC24E4-A905-4D19-815F-CFA8AFF19DC5}" dt="2023-08-15T01:29:35.282" v="537" actId="14100"/>
          <ac:picMkLst>
            <pc:docMk/>
            <pc:sldMk cId="1953636662" sldId="295"/>
            <ac:picMk id="6" creationId="{46998FF9-95F3-911C-1969-4F803E010FAB}"/>
          </ac:picMkLst>
        </pc:picChg>
        <pc:picChg chg="mod">
          <ac:chgData name="Ernesta Ingeleviciute" userId="0298332f-427e-4394-85e4-ecdf3ff03307" providerId="ADAL" clId="{1EDC24E4-A905-4D19-815F-CFA8AFF19DC5}" dt="2023-08-15T01:29:04.042" v="532" actId="1076"/>
          <ac:picMkLst>
            <pc:docMk/>
            <pc:sldMk cId="1953636662" sldId="295"/>
            <ac:picMk id="10" creationId="{6CAE120B-90C8-63B2-2271-CA7EE4B0E5CB}"/>
          </ac:picMkLst>
        </pc:picChg>
      </pc:sldChg>
      <pc:sldChg chg="modSp mod">
        <pc:chgData name="Ernesta Ingeleviciute" userId="0298332f-427e-4394-85e4-ecdf3ff03307" providerId="ADAL" clId="{1EDC24E4-A905-4D19-815F-CFA8AFF19DC5}" dt="2023-08-15T01:31:35.114" v="572" actId="255"/>
        <pc:sldMkLst>
          <pc:docMk/>
          <pc:sldMk cId="818067963" sldId="298"/>
        </pc:sldMkLst>
        <pc:spChg chg="mod">
          <ac:chgData name="Ernesta Ingeleviciute" userId="0298332f-427e-4394-85e4-ecdf3ff03307" providerId="ADAL" clId="{1EDC24E4-A905-4D19-815F-CFA8AFF19DC5}" dt="2023-08-15T01:31:35.114" v="572" actId="255"/>
          <ac:spMkLst>
            <pc:docMk/>
            <pc:sldMk cId="818067963" sldId="298"/>
            <ac:spMk id="16" creationId="{D907159F-ECBC-AF49-7449-2741F222A977}"/>
          </ac:spMkLst>
        </pc:spChg>
      </pc:sldChg>
      <pc:sldChg chg="del">
        <pc:chgData name="Ernesta Ingeleviciute" userId="0298332f-427e-4394-85e4-ecdf3ff03307" providerId="ADAL" clId="{1EDC24E4-A905-4D19-815F-CFA8AFF19DC5}" dt="2023-08-15T01:33:18.820" v="573" actId="2696"/>
        <pc:sldMkLst>
          <pc:docMk/>
          <pc:sldMk cId="683833531" sldId="299"/>
        </pc:sldMkLst>
      </pc:sldChg>
      <pc:sldChg chg="addSp delSp modSp add mod">
        <pc:chgData name="Ernesta Ingeleviciute" userId="0298332f-427e-4394-85e4-ecdf3ff03307" providerId="ADAL" clId="{1EDC24E4-A905-4D19-815F-CFA8AFF19DC5}" dt="2023-08-15T01:23:34.914" v="525" actId="6549"/>
        <pc:sldMkLst>
          <pc:docMk/>
          <pc:sldMk cId="2290337185" sldId="301"/>
        </pc:sldMkLst>
        <pc:spChg chg="add mod">
          <ac:chgData name="Ernesta Ingeleviciute" userId="0298332f-427e-4394-85e4-ecdf3ff03307" providerId="ADAL" clId="{1EDC24E4-A905-4D19-815F-CFA8AFF19DC5}" dt="2023-08-15T01:23:34.914" v="525" actId="6549"/>
          <ac:spMkLst>
            <pc:docMk/>
            <pc:sldMk cId="2290337185" sldId="301"/>
            <ac:spMk id="3" creationId="{47C3CFE4-71C5-5AF1-BDF0-F7B14D5EDFFB}"/>
          </ac:spMkLst>
        </pc:spChg>
        <pc:spChg chg="mod">
          <ac:chgData name="Ernesta Ingeleviciute" userId="0298332f-427e-4394-85e4-ecdf3ff03307" providerId="ADAL" clId="{1EDC24E4-A905-4D19-815F-CFA8AFF19DC5}" dt="2023-08-15T01:18:11.532" v="386" actId="6549"/>
          <ac:spMkLst>
            <pc:docMk/>
            <pc:sldMk cId="2290337185" sldId="301"/>
            <ac:spMk id="8" creationId="{39B59149-02DF-E7C1-CE6B-09FEEEC19AFA}"/>
          </ac:spMkLst>
        </pc:spChg>
        <pc:spChg chg="del">
          <ac:chgData name="Ernesta Ingeleviciute" userId="0298332f-427e-4394-85e4-ecdf3ff03307" providerId="ADAL" clId="{1EDC24E4-A905-4D19-815F-CFA8AFF19DC5}" dt="2023-08-15T01:18:04.316" v="384" actId="478"/>
          <ac:spMkLst>
            <pc:docMk/>
            <pc:sldMk cId="2290337185" sldId="301"/>
            <ac:spMk id="9" creationId="{4765110F-D82E-ADC3-A09E-EB5962923775}"/>
          </ac:spMkLst>
        </pc:spChg>
        <pc:spChg chg="del">
          <ac:chgData name="Ernesta Ingeleviciute" userId="0298332f-427e-4394-85e4-ecdf3ff03307" providerId="ADAL" clId="{1EDC24E4-A905-4D19-815F-CFA8AFF19DC5}" dt="2023-08-15T01:19:21.725" v="512" actId="478"/>
          <ac:spMkLst>
            <pc:docMk/>
            <pc:sldMk cId="2290337185" sldId="301"/>
            <ac:spMk id="14" creationId="{DC15C96A-F12D-74F9-3278-025A1EBC0BD2}"/>
          </ac:spMkLst>
        </pc:spChg>
        <pc:spChg chg="del">
          <ac:chgData name="Ernesta Ingeleviciute" userId="0298332f-427e-4394-85e4-ecdf3ff03307" providerId="ADAL" clId="{1EDC24E4-A905-4D19-815F-CFA8AFF19DC5}" dt="2023-08-15T01:18:00.893" v="383" actId="478"/>
          <ac:spMkLst>
            <pc:docMk/>
            <pc:sldMk cId="2290337185" sldId="301"/>
            <ac:spMk id="17" creationId="{8D2BE2B4-5A8C-762E-5693-E615465B088D}"/>
          </ac:spMkLst>
        </pc:spChg>
        <pc:picChg chg="del">
          <ac:chgData name="Ernesta Ingeleviciute" userId="0298332f-427e-4394-85e4-ecdf3ff03307" providerId="ADAL" clId="{1EDC24E4-A905-4D19-815F-CFA8AFF19DC5}" dt="2023-08-15T01:17:57.987" v="382" actId="478"/>
          <ac:picMkLst>
            <pc:docMk/>
            <pc:sldMk cId="2290337185" sldId="301"/>
            <ac:picMk id="5" creationId="{5BF5943D-FD5E-C69E-06C4-8D1047F1EF52}"/>
          </ac:picMkLst>
        </pc:picChg>
        <pc:picChg chg="add mod">
          <ac:chgData name="Ernesta Ingeleviciute" userId="0298332f-427e-4394-85e4-ecdf3ff03307" providerId="ADAL" clId="{1EDC24E4-A905-4D19-815F-CFA8AFF19DC5}" dt="2023-08-15T01:23:05.774" v="515" actId="1076"/>
          <ac:picMkLst>
            <pc:docMk/>
            <pc:sldMk cId="2290337185" sldId="301"/>
            <ac:picMk id="6" creationId="{83FBB954-107C-CC3A-66B2-DC0EF6920D2D}"/>
          </ac:picMkLst>
        </pc:picChg>
        <pc:picChg chg="del">
          <ac:chgData name="Ernesta Ingeleviciute" userId="0298332f-427e-4394-85e4-ecdf3ff03307" providerId="ADAL" clId="{1EDC24E4-A905-4D19-815F-CFA8AFF19DC5}" dt="2023-08-15T01:17:56.176" v="381" actId="478"/>
          <ac:picMkLst>
            <pc:docMk/>
            <pc:sldMk cId="2290337185" sldId="301"/>
            <ac:picMk id="7" creationId="{85FC07D9-EC8A-54F0-47D3-4033D1A52FC7}"/>
          </ac:picMkLst>
        </pc:picChg>
      </pc:sldChg>
      <pc:sldChg chg="new del">
        <pc:chgData name="Ernesta Ingeleviciute" userId="0298332f-427e-4394-85e4-ecdf3ff03307" providerId="ADAL" clId="{1EDC24E4-A905-4D19-815F-CFA8AFF19DC5}" dt="2023-08-15T01:17:00.541" v="379" actId="2696"/>
        <pc:sldMkLst>
          <pc:docMk/>
          <pc:sldMk cId="2899614961" sldId="301"/>
        </pc:sldMkLst>
      </pc:sldChg>
    </pc:docChg>
  </pc:docChgLst>
  <pc:docChgLst>
    <pc:chgData name="Jennifer Fox (she/her)" userId="a381b2fd-f300-44db-92a9-d926b51157ba" providerId="ADAL" clId="{1C614157-0EC6-4E8A-A66B-E673E9EE673D}"/>
    <pc:docChg chg="undo custSel addSld delSld modSld">
      <pc:chgData name="Jennifer Fox (she/her)" userId="a381b2fd-f300-44db-92a9-d926b51157ba" providerId="ADAL" clId="{1C614157-0EC6-4E8A-A66B-E673E9EE673D}" dt="2023-08-15T19:08:49.866" v="390" actId="1076"/>
      <pc:docMkLst>
        <pc:docMk/>
      </pc:docMkLst>
      <pc:sldChg chg="modSp mod">
        <pc:chgData name="Jennifer Fox (she/her)" userId="a381b2fd-f300-44db-92a9-d926b51157ba" providerId="ADAL" clId="{1C614157-0EC6-4E8A-A66B-E673E9EE673D}" dt="2023-08-15T17:02:12.305" v="169" actId="20577"/>
        <pc:sldMkLst>
          <pc:docMk/>
          <pc:sldMk cId="1532573047" sldId="263"/>
        </pc:sldMkLst>
        <pc:spChg chg="mod">
          <ac:chgData name="Jennifer Fox (she/her)" userId="a381b2fd-f300-44db-92a9-d926b51157ba" providerId="ADAL" clId="{1C614157-0EC6-4E8A-A66B-E673E9EE673D}" dt="2023-08-15T17:02:12.305" v="169" actId="20577"/>
          <ac:spMkLst>
            <pc:docMk/>
            <pc:sldMk cId="1532573047" sldId="263"/>
            <ac:spMk id="44" creationId="{41C10ECB-3F21-7890-0EA4-B990F065CD2B}"/>
          </ac:spMkLst>
        </pc:spChg>
        <pc:spChg chg="mod">
          <ac:chgData name="Jennifer Fox (she/her)" userId="a381b2fd-f300-44db-92a9-d926b51157ba" providerId="ADAL" clId="{1C614157-0EC6-4E8A-A66B-E673E9EE673D}" dt="2023-08-15T17:00:47.772" v="130" actId="313"/>
          <ac:spMkLst>
            <pc:docMk/>
            <pc:sldMk cId="1532573047" sldId="263"/>
            <ac:spMk id="45" creationId="{E89813E2-3BB1-22E5-F7CC-1F08D1B92CF5}"/>
          </ac:spMkLst>
        </pc:spChg>
      </pc:sldChg>
      <pc:sldChg chg="modSp mod">
        <pc:chgData name="Jennifer Fox (she/her)" userId="a381b2fd-f300-44db-92a9-d926b51157ba" providerId="ADAL" clId="{1C614157-0EC6-4E8A-A66B-E673E9EE673D}" dt="2023-08-15T17:21:08.822" v="245" actId="1076"/>
        <pc:sldMkLst>
          <pc:docMk/>
          <pc:sldMk cId="2667632474" sldId="276"/>
        </pc:sldMkLst>
        <pc:spChg chg="mod">
          <ac:chgData name="Jennifer Fox (she/her)" userId="a381b2fd-f300-44db-92a9-d926b51157ba" providerId="ADAL" clId="{1C614157-0EC6-4E8A-A66B-E673E9EE673D}" dt="2023-08-15T17:21:08.822" v="245" actId="1076"/>
          <ac:spMkLst>
            <pc:docMk/>
            <pc:sldMk cId="2667632474" sldId="276"/>
            <ac:spMk id="3" creationId="{9F44A129-EE41-2A90-9D82-CF8E29D80F8C}"/>
          </ac:spMkLst>
        </pc:spChg>
        <pc:spChg chg="mod">
          <ac:chgData name="Jennifer Fox (she/her)" userId="a381b2fd-f300-44db-92a9-d926b51157ba" providerId="ADAL" clId="{1C614157-0EC6-4E8A-A66B-E673E9EE673D}" dt="2023-08-15T17:20:51.691" v="241" actId="255"/>
          <ac:spMkLst>
            <pc:docMk/>
            <pc:sldMk cId="2667632474" sldId="276"/>
            <ac:spMk id="4" creationId="{A64CD02F-8D1D-442E-B4A3-77526145AF3E}"/>
          </ac:spMkLst>
        </pc:spChg>
      </pc:sldChg>
      <pc:sldChg chg="addSp delSp modSp mod">
        <pc:chgData name="Jennifer Fox (she/her)" userId="a381b2fd-f300-44db-92a9-d926b51157ba" providerId="ADAL" clId="{1C614157-0EC6-4E8A-A66B-E673E9EE673D}" dt="2023-08-15T19:08:49.866" v="390" actId="1076"/>
        <pc:sldMkLst>
          <pc:docMk/>
          <pc:sldMk cId="52057688" sldId="282"/>
        </pc:sldMkLst>
        <pc:spChg chg="add mod">
          <ac:chgData name="Jennifer Fox (she/her)" userId="a381b2fd-f300-44db-92a9-d926b51157ba" providerId="ADAL" clId="{1C614157-0EC6-4E8A-A66B-E673E9EE673D}" dt="2023-08-15T19:08:49.866" v="390" actId="1076"/>
          <ac:spMkLst>
            <pc:docMk/>
            <pc:sldMk cId="52057688" sldId="282"/>
            <ac:spMk id="4" creationId="{3A1F8358-9495-0D11-D723-EB9658140233}"/>
          </ac:spMkLst>
        </pc:spChg>
        <pc:spChg chg="add mod">
          <ac:chgData name="Jennifer Fox (she/her)" userId="a381b2fd-f300-44db-92a9-d926b51157ba" providerId="ADAL" clId="{1C614157-0EC6-4E8A-A66B-E673E9EE673D}" dt="2023-08-15T17:25:54.421" v="386" actId="255"/>
          <ac:spMkLst>
            <pc:docMk/>
            <pc:sldMk cId="52057688" sldId="282"/>
            <ac:spMk id="5" creationId="{3E58A71D-66C6-06B0-DA17-96ED754A0E4D}"/>
          </ac:spMkLst>
        </pc:spChg>
        <pc:spChg chg="add del">
          <ac:chgData name="Jennifer Fox (she/her)" userId="a381b2fd-f300-44db-92a9-d926b51157ba" providerId="ADAL" clId="{1C614157-0EC6-4E8A-A66B-E673E9EE673D}" dt="2023-08-15T17:24:30.772" v="373" actId="478"/>
          <ac:spMkLst>
            <pc:docMk/>
            <pc:sldMk cId="52057688" sldId="282"/>
            <ac:spMk id="7" creationId="{E457B324-BE50-D64C-3F4A-1190F21A3A8E}"/>
          </ac:spMkLst>
        </pc:spChg>
      </pc:sldChg>
      <pc:sldChg chg="modSp mod">
        <pc:chgData name="Jennifer Fox (she/her)" userId="a381b2fd-f300-44db-92a9-d926b51157ba" providerId="ADAL" clId="{1C614157-0EC6-4E8A-A66B-E673E9EE673D}" dt="2023-08-15T17:00:01.418" v="129" actId="20577"/>
        <pc:sldMkLst>
          <pc:docMk/>
          <pc:sldMk cId="914291964" sldId="284"/>
        </pc:sldMkLst>
        <pc:spChg chg="mod">
          <ac:chgData name="Jennifer Fox (she/her)" userId="a381b2fd-f300-44db-92a9-d926b51157ba" providerId="ADAL" clId="{1C614157-0EC6-4E8A-A66B-E673E9EE673D}" dt="2023-08-15T17:00:01.418" v="129" actId="20577"/>
          <ac:spMkLst>
            <pc:docMk/>
            <pc:sldMk cId="914291964" sldId="284"/>
            <ac:spMk id="3" creationId="{C147C8EA-FE11-BB16-8C3F-617D1BAF877F}"/>
          </ac:spMkLst>
        </pc:spChg>
      </pc:sldChg>
      <pc:sldChg chg="modSp mod addCm">
        <pc:chgData name="Jennifer Fox (she/her)" userId="a381b2fd-f300-44db-92a9-d926b51157ba" providerId="ADAL" clId="{1C614157-0EC6-4E8A-A66B-E673E9EE673D}" dt="2023-08-15T17:19:07.500" v="225"/>
        <pc:sldMkLst>
          <pc:docMk/>
          <pc:sldMk cId="3421180540" sldId="293"/>
        </pc:sldMkLst>
        <pc:spChg chg="mod">
          <ac:chgData name="Jennifer Fox (she/her)" userId="a381b2fd-f300-44db-92a9-d926b51157ba" providerId="ADAL" clId="{1C614157-0EC6-4E8A-A66B-E673E9EE673D}" dt="2023-08-15T17:18:38.332" v="223" actId="20577"/>
          <ac:spMkLst>
            <pc:docMk/>
            <pc:sldMk cId="3421180540" sldId="293"/>
            <ac:spMk id="16" creationId="{3F868A4E-5695-0520-A0BC-BD9FD1A3CE5C}"/>
          </ac:spMkLst>
        </pc:spChg>
        <pc:extLst>
          <p:ext xmlns:p="http://schemas.openxmlformats.org/presentationml/2006/main" uri="{D6D511B9-2390-475A-947B-AFAB55BFBCF1}">
            <pc226:cmChg xmlns:pc226="http://schemas.microsoft.com/office/powerpoint/2022/06/main/command" chg="add">
              <pc226:chgData name="Jennifer Fox (she/her)" userId="a381b2fd-f300-44db-92a9-d926b51157ba" providerId="ADAL" clId="{1C614157-0EC6-4E8A-A66B-E673E9EE673D}" dt="2023-08-15T17:18:47.333" v="224"/>
              <pc2:cmMkLst xmlns:pc2="http://schemas.microsoft.com/office/powerpoint/2019/9/main/command">
                <pc:docMk/>
                <pc:sldMk cId="3421180540" sldId="293"/>
                <pc2:cmMk id="{57FAA44C-FBD9-45E2-8EBA-6C78ADFC351A}"/>
              </pc2:cmMkLst>
            </pc226:cmChg>
            <pc226:cmChg xmlns:pc226="http://schemas.microsoft.com/office/powerpoint/2022/06/main/command" chg="add">
              <pc226:chgData name="Jennifer Fox (she/her)" userId="a381b2fd-f300-44db-92a9-d926b51157ba" providerId="ADAL" clId="{1C614157-0EC6-4E8A-A66B-E673E9EE673D}" dt="2023-08-15T17:19:07.500" v="225"/>
              <pc2:cmMkLst xmlns:pc2="http://schemas.microsoft.com/office/powerpoint/2019/9/main/command">
                <pc:docMk/>
                <pc:sldMk cId="3421180540" sldId="293"/>
                <pc2:cmMk id="{68ED8C61-3804-419B-BD1C-313318F88F61}"/>
              </pc2:cmMkLst>
            </pc226:cmChg>
          </p:ext>
        </pc:extLst>
      </pc:sldChg>
      <pc:sldChg chg="addCm">
        <pc:chgData name="Jennifer Fox (she/her)" userId="a381b2fd-f300-44db-92a9-d926b51157ba" providerId="ADAL" clId="{1C614157-0EC6-4E8A-A66B-E673E9EE673D}" dt="2023-08-10T18:24:57.789" v="1"/>
        <pc:sldMkLst>
          <pc:docMk/>
          <pc:sldMk cId="1953636662" sldId="295"/>
        </pc:sldMkLst>
        <pc:extLst>
          <p:ext xmlns:p="http://schemas.openxmlformats.org/presentationml/2006/main" uri="{D6D511B9-2390-475A-947B-AFAB55BFBCF1}">
            <pc226:cmChg xmlns:pc226="http://schemas.microsoft.com/office/powerpoint/2022/06/main/command" chg="add">
              <pc226:chgData name="Jennifer Fox (she/her)" userId="a381b2fd-f300-44db-92a9-d926b51157ba" providerId="ADAL" clId="{1C614157-0EC6-4E8A-A66B-E673E9EE673D}" dt="2023-08-10T18:23:52.911" v="0"/>
              <pc2:cmMkLst xmlns:pc2="http://schemas.microsoft.com/office/powerpoint/2019/9/main/command">
                <pc:docMk/>
                <pc:sldMk cId="1953636662" sldId="295"/>
                <pc2:cmMk id="{212B882C-49FC-4A70-AF42-B11B4F4B9B99}"/>
              </pc2:cmMkLst>
            </pc226:cmChg>
            <pc226:cmChg xmlns:pc226="http://schemas.microsoft.com/office/powerpoint/2022/06/main/command" chg="add">
              <pc226:chgData name="Jennifer Fox (she/her)" userId="a381b2fd-f300-44db-92a9-d926b51157ba" providerId="ADAL" clId="{1C614157-0EC6-4E8A-A66B-E673E9EE673D}" dt="2023-08-10T18:24:57.789" v="1"/>
              <pc2:cmMkLst xmlns:pc2="http://schemas.microsoft.com/office/powerpoint/2019/9/main/command">
                <pc:docMk/>
                <pc:sldMk cId="1953636662" sldId="295"/>
                <pc2:cmMk id="{D0B6116E-AFFA-4BEB-806B-0F08CD1A7AA0}"/>
              </pc2:cmMkLst>
            </pc226:cmChg>
          </p:ext>
        </pc:extLst>
      </pc:sldChg>
      <pc:sldChg chg="add">
        <pc:chgData name="Jennifer Fox (she/her)" userId="a381b2fd-f300-44db-92a9-d926b51157ba" providerId="ADAL" clId="{1C614157-0EC6-4E8A-A66B-E673E9EE673D}" dt="2023-08-15T17:21:24.959" v="246"/>
        <pc:sldMkLst>
          <pc:docMk/>
          <pc:sldMk cId="683833531" sldId="299"/>
        </pc:sldMkLst>
      </pc:sldChg>
      <pc:sldChg chg="add del">
        <pc:chgData name="Jennifer Fox (she/her)" userId="a381b2fd-f300-44db-92a9-d926b51157ba" providerId="ADAL" clId="{1C614157-0EC6-4E8A-A66B-E673E9EE673D}" dt="2023-08-15T19:07:28.395" v="388" actId="2696"/>
        <pc:sldMkLst>
          <pc:docMk/>
          <pc:sldMk cId="882224038" sldId="302"/>
        </pc:sldMkLst>
      </pc:sldChg>
      <pc:sldChg chg="add del">
        <pc:chgData name="Jennifer Fox (she/her)" userId="a381b2fd-f300-44db-92a9-d926b51157ba" providerId="ADAL" clId="{1C614157-0EC6-4E8A-A66B-E673E9EE673D}" dt="2023-08-15T19:07:25.092" v="387" actId="2696"/>
        <pc:sldMkLst>
          <pc:docMk/>
          <pc:sldMk cId="4238741295" sldId="303"/>
        </pc:sldMkLst>
      </pc:sldChg>
    </pc:docChg>
  </pc:docChgLst>
  <pc:docChgLst>
    <pc:chgData name="Jennifer Fox" userId="a381b2fd-f300-44db-92a9-d926b51157ba" providerId="ADAL" clId="{70C6F879-FD64-4298-9976-7D579FA539C6}"/>
    <pc:docChg chg="undo redo custSel addSld delSld modSld sldOrd">
      <pc:chgData name="Jennifer Fox" userId="a381b2fd-f300-44db-92a9-d926b51157ba" providerId="ADAL" clId="{70C6F879-FD64-4298-9976-7D579FA539C6}" dt="2022-10-21T23:48:54.125" v="10049" actId="14100"/>
      <pc:docMkLst>
        <pc:docMk/>
      </pc:docMkLst>
      <pc:sldChg chg="modSp mod">
        <pc:chgData name="Jennifer Fox" userId="a381b2fd-f300-44db-92a9-d926b51157ba" providerId="ADAL" clId="{70C6F879-FD64-4298-9976-7D579FA539C6}" dt="2022-10-21T15:21:16.758" v="5131" actId="207"/>
        <pc:sldMkLst>
          <pc:docMk/>
          <pc:sldMk cId="1532573047" sldId="263"/>
        </pc:sldMkLst>
        <pc:spChg chg="mod">
          <ac:chgData name="Jennifer Fox" userId="a381b2fd-f300-44db-92a9-d926b51157ba" providerId="ADAL" clId="{70C6F879-FD64-4298-9976-7D579FA539C6}" dt="2022-10-21T03:38:49.345" v="14" actId="20577"/>
          <ac:spMkLst>
            <pc:docMk/>
            <pc:sldMk cId="1532573047" sldId="263"/>
            <ac:spMk id="2" creationId="{7BAA6740-34A8-890C-F760-85B04B65328B}"/>
          </ac:spMkLst>
        </pc:spChg>
        <pc:spChg chg="mod">
          <ac:chgData name="Jennifer Fox" userId="a381b2fd-f300-44db-92a9-d926b51157ba" providerId="ADAL" clId="{70C6F879-FD64-4298-9976-7D579FA539C6}" dt="2022-10-21T03:42:03.754" v="81" actId="20577"/>
          <ac:spMkLst>
            <pc:docMk/>
            <pc:sldMk cId="1532573047" sldId="263"/>
            <ac:spMk id="4" creationId="{D3C2ACC2-E6D6-153A-C344-3F1D00E4140A}"/>
          </ac:spMkLst>
        </pc:spChg>
        <pc:spChg chg="mod">
          <ac:chgData name="Jennifer Fox" userId="a381b2fd-f300-44db-92a9-d926b51157ba" providerId="ADAL" clId="{70C6F879-FD64-4298-9976-7D579FA539C6}" dt="2022-10-21T15:19:06.075" v="5100" actId="207"/>
          <ac:spMkLst>
            <pc:docMk/>
            <pc:sldMk cId="1532573047" sldId="263"/>
            <ac:spMk id="15" creationId="{80E1E929-C0DF-5C93-6BC9-C4A1C9BD95F1}"/>
          </ac:spMkLst>
        </pc:spChg>
        <pc:spChg chg="mod">
          <ac:chgData name="Jennifer Fox" userId="a381b2fd-f300-44db-92a9-d926b51157ba" providerId="ADAL" clId="{70C6F879-FD64-4298-9976-7D579FA539C6}" dt="2022-10-21T15:19:28.453" v="5108" actId="208"/>
          <ac:spMkLst>
            <pc:docMk/>
            <pc:sldMk cId="1532573047" sldId="263"/>
            <ac:spMk id="16" creationId="{D907159F-ECBC-AF49-7449-2741F222A977}"/>
          </ac:spMkLst>
        </pc:spChg>
        <pc:spChg chg="mod">
          <ac:chgData name="Jennifer Fox" userId="a381b2fd-f300-44db-92a9-d926b51157ba" providerId="ADAL" clId="{70C6F879-FD64-4298-9976-7D579FA539C6}" dt="2022-10-21T15:21:16.758" v="5131" actId="207"/>
          <ac:spMkLst>
            <pc:docMk/>
            <pc:sldMk cId="1532573047" sldId="263"/>
            <ac:spMk id="17" creationId="{9008C8C7-DD04-3FEE-D483-540B8DD9DAA2}"/>
          </ac:spMkLst>
        </pc:spChg>
        <pc:spChg chg="mod">
          <ac:chgData name="Jennifer Fox" userId="a381b2fd-f300-44db-92a9-d926b51157ba" providerId="ADAL" clId="{70C6F879-FD64-4298-9976-7D579FA539C6}" dt="2022-10-21T15:19:09.242" v="5101" actId="207"/>
          <ac:spMkLst>
            <pc:docMk/>
            <pc:sldMk cId="1532573047" sldId="263"/>
            <ac:spMk id="18" creationId="{2999ACEA-AE9A-C4E5-9788-20D34AFB9D8B}"/>
          </ac:spMkLst>
        </pc:spChg>
        <pc:spChg chg="mod">
          <ac:chgData name="Jennifer Fox" userId="a381b2fd-f300-44db-92a9-d926b51157ba" providerId="ADAL" clId="{70C6F879-FD64-4298-9976-7D579FA539C6}" dt="2022-10-21T15:19:31.402" v="5109" actId="208"/>
          <ac:spMkLst>
            <pc:docMk/>
            <pc:sldMk cId="1532573047" sldId="263"/>
            <ac:spMk id="19" creationId="{752CCF5A-53A1-E131-E71D-2EC213FCCC4A}"/>
          </ac:spMkLst>
        </pc:spChg>
        <pc:spChg chg="mod">
          <ac:chgData name="Jennifer Fox" userId="a381b2fd-f300-44db-92a9-d926b51157ba" providerId="ADAL" clId="{70C6F879-FD64-4298-9976-7D579FA539C6}" dt="2022-10-21T15:21:16.758" v="5131" actId="207"/>
          <ac:spMkLst>
            <pc:docMk/>
            <pc:sldMk cId="1532573047" sldId="263"/>
            <ac:spMk id="20" creationId="{00CA1B5A-2FF8-2A72-6B9F-84C121651D35}"/>
          </ac:spMkLst>
        </pc:spChg>
        <pc:spChg chg="mod">
          <ac:chgData name="Jennifer Fox" userId="a381b2fd-f300-44db-92a9-d926b51157ba" providerId="ADAL" clId="{70C6F879-FD64-4298-9976-7D579FA539C6}" dt="2022-10-21T15:19:11.528" v="5102" actId="207"/>
          <ac:spMkLst>
            <pc:docMk/>
            <pc:sldMk cId="1532573047" sldId="263"/>
            <ac:spMk id="21" creationId="{B4FFE1C6-6036-25BD-549F-940EA9095EB9}"/>
          </ac:spMkLst>
        </pc:spChg>
        <pc:spChg chg="mod">
          <ac:chgData name="Jennifer Fox" userId="a381b2fd-f300-44db-92a9-d926b51157ba" providerId="ADAL" clId="{70C6F879-FD64-4298-9976-7D579FA539C6}" dt="2022-10-21T15:19:57.927" v="5124" actId="14100"/>
          <ac:spMkLst>
            <pc:docMk/>
            <pc:sldMk cId="1532573047" sldId="263"/>
            <ac:spMk id="22" creationId="{E91B7B2E-77E5-1E9F-D57A-07689DD8E18F}"/>
          </ac:spMkLst>
        </pc:spChg>
        <pc:spChg chg="mod">
          <ac:chgData name="Jennifer Fox" userId="a381b2fd-f300-44db-92a9-d926b51157ba" providerId="ADAL" clId="{70C6F879-FD64-4298-9976-7D579FA539C6}" dt="2022-10-21T15:19:13.674" v="5103" actId="207"/>
          <ac:spMkLst>
            <pc:docMk/>
            <pc:sldMk cId="1532573047" sldId="263"/>
            <ac:spMk id="44" creationId="{41C10ECB-3F21-7890-0EA4-B990F065CD2B}"/>
          </ac:spMkLst>
        </pc:spChg>
        <pc:spChg chg="mod">
          <ac:chgData name="Jennifer Fox" userId="a381b2fd-f300-44db-92a9-d926b51157ba" providerId="ADAL" clId="{70C6F879-FD64-4298-9976-7D579FA539C6}" dt="2022-10-21T15:19:40.588" v="5111" actId="208"/>
          <ac:spMkLst>
            <pc:docMk/>
            <pc:sldMk cId="1532573047" sldId="263"/>
            <ac:spMk id="45" creationId="{E89813E2-3BB1-22E5-F7CC-1F08D1B92CF5}"/>
          </ac:spMkLst>
        </pc:spChg>
        <pc:spChg chg="mod">
          <ac:chgData name="Jennifer Fox" userId="a381b2fd-f300-44db-92a9-d926b51157ba" providerId="ADAL" clId="{70C6F879-FD64-4298-9976-7D579FA539C6}" dt="2022-10-21T15:21:16.758" v="5131" actId="207"/>
          <ac:spMkLst>
            <pc:docMk/>
            <pc:sldMk cId="1532573047" sldId="263"/>
            <ac:spMk id="46" creationId="{22C7DB68-6B6A-0F41-B420-BBFDAD8B900D}"/>
          </ac:spMkLst>
        </pc:spChg>
        <pc:spChg chg="mod">
          <ac:chgData name="Jennifer Fox" userId="a381b2fd-f300-44db-92a9-d926b51157ba" providerId="ADAL" clId="{70C6F879-FD64-4298-9976-7D579FA539C6}" dt="2022-10-21T15:19:22.549" v="5107" actId="207"/>
          <ac:spMkLst>
            <pc:docMk/>
            <pc:sldMk cId="1532573047" sldId="263"/>
            <ac:spMk id="58" creationId="{2945DEF0-1880-07F8-E00D-9C2269634522}"/>
          </ac:spMkLst>
        </pc:spChg>
        <pc:spChg chg="mod">
          <ac:chgData name="Jennifer Fox" userId="a381b2fd-f300-44db-92a9-d926b51157ba" providerId="ADAL" clId="{70C6F879-FD64-4298-9976-7D579FA539C6}" dt="2022-10-21T15:20:01.700" v="5125" actId="208"/>
          <ac:spMkLst>
            <pc:docMk/>
            <pc:sldMk cId="1532573047" sldId="263"/>
            <ac:spMk id="59" creationId="{21E8E985-0997-D43C-5CDF-4F9026D52F09}"/>
          </ac:spMkLst>
        </pc:spChg>
        <pc:spChg chg="mod">
          <ac:chgData name="Jennifer Fox" userId="a381b2fd-f300-44db-92a9-d926b51157ba" providerId="ADAL" clId="{70C6F879-FD64-4298-9976-7D579FA539C6}" dt="2022-10-21T15:21:16.758" v="5131" actId="207"/>
          <ac:spMkLst>
            <pc:docMk/>
            <pc:sldMk cId="1532573047" sldId="263"/>
            <ac:spMk id="60" creationId="{3D003F14-D271-DA04-9092-5C87AD31E735}"/>
          </ac:spMkLst>
        </pc:spChg>
        <pc:spChg chg="mod">
          <ac:chgData name="Jennifer Fox" userId="a381b2fd-f300-44db-92a9-d926b51157ba" providerId="ADAL" clId="{70C6F879-FD64-4298-9976-7D579FA539C6}" dt="2022-10-21T15:19:20.271" v="5106" actId="207"/>
          <ac:spMkLst>
            <pc:docMk/>
            <pc:sldMk cId="1532573047" sldId="263"/>
            <ac:spMk id="61" creationId="{59A1C7FB-4A5C-B851-19A4-573B49B23EE7}"/>
          </ac:spMkLst>
        </pc:spChg>
        <pc:spChg chg="mod">
          <ac:chgData name="Jennifer Fox" userId="a381b2fd-f300-44db-92a9-d926b51157ba" providerId="ADAL" clId="{70C6F879-FD64-4298-9976-7D579FA539C6}" dt="2022-10-21T15:20:04.233" v="5126" actId="208"/>
          <ac:spMkLst>
            <pc:docMk/>
            <pc:sldMk cId="1532573047" sldId="263"/>
            <ac:spMk id="62" creationId="{C2581798-C591-7042-6853-4240324D340E}"/>
          </ac:spMkLst>
        </pc:spChg>
        <pc:spChg chg="mod">
          <ac:chgData name="Jennifer Fox" userId="a381b2fd-f300-44db-92a9-d926b51157ba" providerId="ADAL" clId="{70C6F879-FD64-4298-9976-7D579FA539C6}" dt="2022-10-21T15:21:16.758" v="5131" actId="207"/>
          <ac:spMkLst>
            <pc:docMk/>
            <pc:sldMk cId="1532573047" sldId="263"/>
            <ac:spMk id="63" creationId="{116B0520-9044-E529-9762-61E23C870918}"/>
          </ac:spMkLst>
        </pc:spChg>
        <pc:spChg chg="mod">
          <ac:chgData name="Jennifer Fox" userId="a381b2fd-f300-44db-92a9-d926b51157ba" providerId="ADAL" clId="{70C6F879-FD64-4298-9976-7D579FA539C6}" dt="2022-10-21T15:19:17.926" v="5105" actId="207"/>
          <ac:spMkLst>
            <pc:docMk/>
            <pc:sldMk cId="1532573047" sldId="263"/>
            <ac:spMk id="64" creationId="{A154AB8F-BA5D-FB7C-5698-6361EB2ABAEB}"/>
          </ac:spMkLst>
        </pc:spChg>
        <pc:spChg chg="mod">
          <ac:chgData name="Jennifer Fox" userId="a381b2fd-f300-44db-92a9-d926b51157ba" providerId="ADAL" clId="{70C6F879-FD64-4298-9976-7D579FA539C6}" dt="2022-10-21T15:20:06.494" v="5127" actId="208"/>
          <ac:spMkLst>
            <pc:docMk/>
            <pc:sldMk cId="1532573047" sldId="263"/>
            <ac:spMk id="65" creationId="{4EFEFAF8-20A5-6782-9AB2-6900715A76B1}"/>
          </ac:spMkLst>
        </pc:spChg>
        <pc:spChg chg="mod">
          <ac:chgData name="Jennifer Fox" userId="a381b2fd-f300-44db-92a9-d926b51157ba" providerId="ADAL" clId="{70C6F879-FD64-4298-9976-7D579FA539C6}" dt="2022-10-21T15:19:15.945" v="5104" actId="207"/>
          <ac:spMkLst>
            <pc:docMk/>
            <pc:sldMk cId="1532573047" sldId="263"/>
            <ac:spMk id="66" creationId="{B6219D69-2F88-34E0-855C-7874C44E8FEA}"/>
          </ac:spMkLst>
        </pc:spChg>
        <pc:spChg chg="mod">
          <ac:chgData name="Jennifer Fox" userId="a381b2fd-f300-44db-92a9-d926b51157ba" providerId="ADAL" clId="{70C6F879-FD64-4298-9976-7D579FA539C6}" dt="2022-10-21T15:20:08.650" v="5128" actId="208"/>
          <ac:spMkLst>
            <pc:docMk/>
            <pc:sldMk cId="1532573047" sldId="263"/>
            <ac:spMk id="67" creationId="{D9443B3B-3D6D-C348-190E-C2A1C61832A2}"/>
          </ac:spMkLst>
        </pc:spChg>
        <pc:spChg chg="mod">
          <ac:chgData name="Jennifer Fox" userId="a381b2fd-f300-44db-92a9-d926b51157ba" providerId="ADAL" clId="{70C6F879-FD64-4298-9976-7D579FA539C6}" dt="2022-10-21T15:21:16.758" v="5131" actId="207"/>
          <ac:spMkLst>
            <pc:docMk/>
            <pc:sldMk cId="1532573047" sldId="263"/>
            <ac:spMk id="68" creationId="{74EE65C9-F1A7-7C68-942B-9BD8ED14A923}"/>
          </ac:spMkLst>
        </pc:spChg>
      </pc:sldChg>
      <pc:sldChg chg="modSp del mod">
        <pc:chgData name="Jennifer Fox" userId="a381b2fd-f300-44db-92a9-d926b51157ba" providerId="ADAL" clId="{70C6F879-FD64-4298-9976-7D579FA539C6}" dt="2022-10-21T05:02:07.419" v="2797" actId="2696"/>
        <pc:sldMkLst>
          <pc:docMk/>
          <pc:sldMk cId="1233102704" sldId="265"/>
        </pc:sldMkLst>
        <pc:spChg chg="mod">
          <ac:chgData name="Jennifer Fox" userId="a381b2fd-f300-44db-92a9-d926b51157ba" providerId="ADAL" clId="{70C6F879-FD64-4298-9976-7D579FA539C6}" dt="2022-10-21T03:41:23.871" v="56" actId="20577"/>
          <ac:spMkLst>
            <pc:docMk/>
            <pc:sldMk cId="1233102704" sldId="265"/>
            <ac:spMk id="2" creationId="{7BAA6740-34A8-890C-F760-85B04B65328B}"/>
          </ac:spMkLst>
        </pc:spChg>
        <pc:spChg chg="mod">
          <ac:chgData name="Jennifer Fox" userId="a381b2fd-f300-44db-92a9-d926b51157ba" providerId="ADAL" clId="{70C6F879-FD64-4298-9976-7D579FA539C6}" dt="2022-10-21T03:43:03.829" v="107" actId="20577"/>
          <ac:spMkLst>
            <pc:docMk/>
            <pc:sldMk cId="1233102704" sldId="265"/>
            <ac:spMk id="3" creationId="{3B58612F-C9D4-ECA1-589E-A549BE770019}"/>
          </ac:spMkLst>
        </pc:spChg>
        <pc:spChg chg="mod">
          <ac:chgData name="Jennifer Fox" userId="a381b2fd-f300-44db-92a9-d926b51157ba" providerId="ADAL" clId="{70C6F879-FD64-4298-9976-7D579FA539C6}" dt="2022-10-21T03:45:16.202" v="108" actId="21"/>
          <ac:spMkLst>
            <pc:docMk/>
            <pc:sldMk cId="1233102704" sldId="265"/>
            <ac:spMk id="10" creationId="{85CC2210-75E3-3B9A-D575-4061D47E1DBD}"/>
          </ac:spMkLst>
        </pc:spChg>
      </pc:sldChg>
      <pc:sldChg chg="addSp delSp modSp mod">
        <pc:chgData name="Jennifer Fox" userId="a381b2fd-f300-44db-92a9-d926b51157ba" providerId="ADAL" clId="{70C6F879-FD64-4298-9976-7D579FA539C6}" dt="2022-10-21T15:27:45.972" v="5161" actId="208"/>
        <pc:sldMkLst>
          <pc:docMk/>
          <pc:sldMk cId="1514744674" sldId="266"/>
        </pc:sldMkLst>
        <pc:spChg chg="mod">
          <ac:chgData name="Jennifer Fox" userId="a381b2fd-f300-44db-92a9-d926b51157ba" providerId="ADAL" clId="{70C6F879-FD64-4298-9976-7D579FA539C6}" dt="2022-10-21T03:39:29.462" v="25"/>
          <ac:spMkLst>
            <pc:docMk/>
            <pc:sldMk cId="1514744674" sldId="266"/>
            <ac:spMk id="2" creationId="{7BAA6740-34A8-890C-F760-85B04B65328B}"/>
          </ac:spMkLst>
        </pc:spChg>
        <pc:spChg chg="del mod">
          <ac:chgData name="Jennifer Fox" userId="a381b2fd-f300-44db-92a9-d926b51157ba" providerId="ADAL" clId="{70C6F879-FD64-4298-9976-7D579FA539C6}" dt="2022-10-21T05:13:26.284" v="2931" actId="478"/>
          <ac:spMkLst>
            <pc:docMk/>
            <pc:sldMk cId="1514744674" sldId="266"/>
            <ac:spMk id="4" creationId="{BDC2883C-A490-76E6-ADBC-0353E72A69C7}"/>
          </ac:spMkLst>
        </pc:spChg>
        <pc:spChg chg="add del mod">
          <ac:chgData name="Jennifer Fox" userId="a381b2fd-f300-44db-92a9-d926b51157ba" providerId="ADAL" clId="{70C6F879-FD64-4298-9976-7D579FA539C6}" dt="2022-10-21T05:22:50.524" v="2941" actId="478"/>
          <ac:spMkLst>
            <pc:docMk/>
            <pc:sldMk cId="1514744674" sldId="266"/>
            <ac:spMk id="5" creationId="{642D8BD6-B0BC-620F-ABA7-A407BC901F09}"/>
          </ac:spMkLst>
        </pc:spChg>
        <pc:spChg chg="add del mod">
          <ac:chgData name="Jennifer Fox" userId="a381b2fd-f300-44db-92a9-d926b51157ba" providerId="ADAL" clId="{70C6F879-FD64-4298-9976-7D579FA539C6}" dt="2022-10-21T05:13:23.823" v="2930" actId="478"/>
          <ac:spMkLst>
            <pc:docMk/>
            <pc:sldMk cId="1514744674" sldId="266"/>
            <ac:spMk id="6" creationId="{A7C1C518-1873-D98E-CE85-3A9C1F5AE687}"/>
          </ac:spMkLst>
        </pc:spChg>
        <pc:spChg chg="add del mod">
          <ac:chgData name="Jennifer Fox" userId="a381b2fd-f300-44db-92a9-d926b51157ba" providerId="ADAL" clId="{70C6F879-FD64-4298-9976-7D579FA539C6}" dt="2022-10-21T05:13:23.158" v="2929" actId="478"/>
          <ac:spMkLst>
            <pc:docMk/>
            <pc:sldMk cId="1514744674" sldId="266"/>
            <ac:spMk id="7" creationId="{FB4F3C49-D289-4CB2-3B89-4438FF9E7BEB}"/>
          </ac:spMkLst>
        </pc:spChg>
        <pc:spChg chg="add del mod">
          <ac:chgData name="Jennifer Fox" userId="a381b2fd-f300-44db-92a9-d926b51157ba" providerId="ADAL" clId="{70C6F879-FD64-4298-9976-7D579FA539C6}" dt="2022-10-21T05:11:58.009" v="2892" actId="478"/>
          <ac:spMkLst>
            <pc:docMk/>
            <pc:sldMk cId="1514744674" sldId="266"/>
            <ac:spMk id="8" creationId="{4F2707A5-794E-06B0-8CA0-319C987DCDF5}"/>
          </ac:spMkLst>
        </pc:spChg>
        <pc:spChg chg="mod">
          <ac:chgData name="Jennifer Fox" userId="a381b2fd-f300-44db-92a9-d926b51157ba" providerId="ADAL" clId="{70C6F879-FD64-4298-9976-7D579FA539C6}" dt="2022-10-21T15:26:16.252" v="5149" actId="207"/>
          <ac:spMkLst>
            <pc:docMk/>
            <pc:sldMk cId="1514744674" sldId="266"/>
            <ac:spMk id="9" creationId="{4765110F-D82E-ADC3-A09E-EB5962923775}"/>
          </ac:spMkLst>
        </pc:spChg>
        <pc:spChg chg="add del mod">
          <ac:chgData name="Jennifer Fox" userId="a381b2fd-f300-44db-92a9-d926b51157ba" providerId="ADAL" clId="{70C6F879-FD64-4298-9976-7D579FA539C6}" dt="2022-10-21T05:42:52.713" v="3281" actId="478"/>
          <ac:spMkLst>
            <pc:docMk/>
            <pc:sldMk cId="1514744674" sldId="266"/>
            <ac:spMk id="12" creationId="{D78E1B2B-E31A-6A1E-064D-59DCF59B66DD}"/>
          </ac:spMkLst>
        </pc:spChg>
        <pc:spChg chg="add del mod">
          <ac:chgData name="Jennifer Fox" userId="a381b2fd-f300-44db-92a9-d926b51157ba" providerId="ADAL" clId="{70C6F879-FD64-4298-9976-7D579FA539C6}" dt="2022-10-21T05:42:51.940" v="3280" actId="478"/>
          <ac:spMkLst>
            <pc:docMk/>
            <pc:sldMk cId="1514744674" sldId="266"/>
            <ac:spMk id="14" creationId="{26436BF3-4A7C-BF11-D942-3BA1DD895903}"/>
          </ac:spMkLst>
        </pc:spChg>
        <pc:spChg chg="add mod">
          <ac:chgData name="Jennifer Fox" userId="a381b2fd-f300-44db-92a9-d926b51157ba" providerId="ADAL" clId="{70C6F879-FD64-4298-9976-7D579FA539C6}" dt="2022-10-21T05:51:39.936" v="3526" actId="20577"/>
          <ac:spMkLst>
            <pc:docMk/>
            <pc:sldMk cId="1514744674" sldId="266"/>
            <ac:spMk id="15" creationId="{FF12A609-08A5-3519-C598-FB21D59C84AF}"/>
          </ac:spMkLst>
        </pc:spChg>
        <pc:spChg chg="add mod">
          <ac:chgData name="Jennifer Fox" userId="a381b2fd-f300-44db-92a9-d926b51157ba" providerId="ADAL" clId="{70C6F879-FD64-4298-9976-7D579FA539C6}" dt="2022-10-21T05:51:21.538" v="3522" actId="1036"/>
          <ac:spMkLst>
            <pc:docMk/>
            <pc:sldMk cId="1514744674" sldId="266"/>
            <ac:spMk id="20" creationId="{15262885-09AA-8399-221B-A4B82ED4100D}"/>
          </ac:spMkLst>
        </pc:spChg>
        <pc:spChg chg="add mod ord">
          <ac:chgData name="Jennifer Fox" userId="a381b2fd-f300-44db-92a9-d926b51157ba" providerId="ADAL" clId="{70C6F879-FD64-4298-9976-7D579FA539C6}" dt="2022-10-21T15:27:45.972" v="5161" actId="208"/>
          <ac:spMkLst>
            <pc:docMk/>
            <pc:sldMk cId="1514744674" sldId="266"/>
            <ac:spMk id="21" creationId="{41CF12B7-274D-2DE0-5917-B41C94F2229A}"/>
          </ac:spMkLst>
        </pc:spChg>
        <pc:spChg chg="add mod">
          <ac:chgData name="Jennifer Fox" userId="a381b2fd-f300-44db-92a9-d926b51157ba" providerId="ADAL" clId="{70C6F879-FD64-4298-9976-7D579FA539C6}" dt="2022-10-21T15:27:45.972" v="5161" actId="208"/>
          <ac:spMkLst>
            <pc:docMk/>
            <pc:sldMk cId="1514744674" sldId="266"/>
            <ac:spMk id="29" creationId="{B46A3BF0-A44C-6AC6-DFC8-C13FB9CEF004}"/>
          </ac:spMkLst>
        </pc:spChg>
        <pc:picChg chg="add del mod modCrop">
          <ac:chgData name="Jennifer Fox" userId="a381b2fd-f300-44db-92a9-d926b51157ba" providerId="ADAL" clId="{70C6F879-FD64-4298-9976-7D579FA539C6}" dt="2022-10-21T05:13:21.560" v="2928" actId="478"/>
          <ac:picMkLst>
            <pc:docMk/>
            <pc:sldMk cId="1514744674" sldId="266"/>
            <ac:picMk id="3" creationId="{CDEEC166-1160-C5EA-1520-82F9F8DFD292}"/>
          </ac:picMkLst>
        </pc:picChg>
        <pc:picChg chg="add del mod modCrop">
          <ac:chgData name="Jennifer Fox" userId="a381b2fd-f300-44db-92a9-d926b51157ba" providerId="ADAL" clId="{70C6F879-FD64-4298-9976-7D579FA539C6}" dt="2022-10-21T05:42:50.841" v="3279" actId="478"/>
          <ac:picMkLst>
            <pc:docMk/>
            <pc:sldMk cId="1514744674" sldId="266"/>
            <ac:picMk id="10" creationId="{F2D7E898-3544-CE62-10D6-6DB90BCB852F}"/>
          </ac:picMkLst>
        </pc:picChg>
        <pc:picChg chg="add del mod">
          <ac:chgData name="Jennifer Fox" userId="a381b2fd-f300-44db-92a9-d926b51157ba" providerId="ADAL" clId="{70C6F879-FD64-4298-9976-7D579FA539C6}" dt="2022-10-21T05:43:31.820" v="3324" actId="478"/>
          <ac:picMkLst>
            <pc:docMk/>
            <pc:sldMk cId="1514744674" sldId="266"/>
            <ac:picMk id="17" creationId="{D5A6D094-CDDD-6758-5CEE-8ABF58C9C6FA}"/>
          </ac:picMkLst>
        </pc:picChg>
        <pc:picChg chg="add del">
          <ac:chgData name="Jennifer Fox" userId="a381b2fd-f300-44db-92a9-d926b51157ba" providerId="ADAL" clId="{70C6F879-FD64-4298-9976-7D579FA539C6}" dt="2022-10-21T05:28:48.241" v="3068" actId="478"/>
          <ac:picMkLst>
            <pc:docMk/>
            <pc:sldMk cId="1514744674" sldId="266"/>
            <ac:picMk id="19" creationId="{387D0BE8-BC5E-E08C-0B2C-4E19E1F06CBE}"/>
          </ac:picMkLst>
        </pc:picChg>
        <pc:picChg chg="add mod">
          <ac:chgData name="Jennifer Fox" userId="a381b2fd-f300-44db-92a9-d926b51157ba" providerId="ADAL" clId="{70C6F879-FD64-4298-9976-7D579FA539C6}" dt="2022-10-21T05:51:34.615" v="3524" actId="1076"/>
          <ac:picMkLst>
            <pc:docMk/>
            <pc:sldMk cId="1514744674" sldId="266"/>
            <ac:picMk id="22" creationId="{0DE75828-6DFF-617D-ADEC-651B5DE91DBB}"/>
          </ac:picMkLst>
        </pc:picChg>
        <pc:picChg chg="add del mod modCrop">
          <ac:chgData name="Jennifer Fox" userId="a381b2fd-f300-44db-92a9-d926b51157ba" providerId="ADAL" clId="{70C6F879-FD64-4298-9976-7D579FA539C6}" dt="2022-10-21T05:46:36.262" v="3335" actId="478"/>
          <ac:picMkLst>
            <pc:docMk/>
            <pc:sldMk cId="1514744674" sldId="266"/>
            <ac:picMk id="23" creationId="{D1A79492-B462-7886-3493-A10E9309606E}"/>
          </ac:picMkLst>
        </pc:picChg>
        <pc:picChg chg="add del mod">
          <ac:chgData name="Jennifer Fox" userId="a381b2fd-f300-44db-92a9-d926b51157ba" providerId="ADAL" clId="{70C6F879-FD64-4298-9976-7D579FA539C6}" dt="2022-10-21T05:46:37.662" v="3336" actId="478"/>
          <ac:picMkLst>
            <pc:docMk/>
            <pc:sldMk cId="1514744674" sldId="266"/>
            <ac:picMk id="24" creationId="{63C21C1C-93D0-93A7-DD0C-AADCBA172759}"/>
          </ac:picMkLst>
        </pc:picChg>
        <pc:picChg chg="add mod modCrop">
          <ac:chgData name="Jennifer Fox" userId="a381b2fd-f300-44db-92a9-d926b51157ba" providerId="ADAL" clId="{70C6F879-FD64-4298-9976-7D579FA539C6}" dt="2022-10-21T05:49:31.315" v="3440" actId="1076"/>
          <ac:picMkLst>
            <pc:docMk/>
            <pc:sldMk cId="1514744674" sldId="266"/>
            <ac:picMk id="26" creationId="{36B55837-4B84-5FDD-84F0-68006942ED7D}"/>
          </ac:picMkLst>
        </pc:picChg>
        <pc:picChg chg="add mod">
          <ac:chgData name="Jennifer Fox" userId="a381b2fd-f300-44db-92a9-d926b51157ba" providerId="ADAL" clId="{70C6F879-FD64-4298-9976-7D579FA539C6}" dt="2022-10-21T05:49:27.052" v="3439" actId="1076"/>
          <ac:picMkLst>
            <pc:docMk/>
            <pc:sldMk cId="1514744674" sldId="266"/>
            <ac:picMk id="28" creationId="{473E2BB8-CACD-4900-99A2-B66CCC389CCE}"/>
          </ac:picMkLst>
        </pc:picChg>
      </pc:sldChg>
      <pc:sldChg chg="modSp del mod">
        <pc:chgData name="Jennifer Fox" userId="a381b2fd-f300-44db-92a9-d926b51157ba" providerId="ADAL" clId="{70C6F879-FD64-4298-9976-7D579FA539C6}" dt="2022-10-21T05:04:30.035" v="2831" actId="2696"/>
        <pc:sldMkLst>
          <pc:docMk/>
          <pc:sldMk cId="3136614123" sldId="267"/>
        </pc:sldMkLst>
        <pc:spChg chg="mod">
          <ac:chgData name="Jennifer Fox" userId="a381b2fd-f300-44db-92a9-d926b51157ba" providerId="ADAL" clId="{70C6F879-FD64-4298-9976-7D579FA539C6}" dt="2022-10-21T03:39:19.454" v="24" actId="20577"/>
          <ac:spMkLst>
            <pc:docMk/>
            <pc:sldMk cId="3136614123" sldId="267"/>
            <ac:spMk id="2" creationId="{7BAA6740-34A8-890C-F760-85B04B65328B}"/>
          </ac:spMkLst>
        </pc:spChg>
      </pc:sldChg>
      <pc:sldChg chg="modSp del mod">
        <pc:chgData name="Jennifer Fox" userId="a381b2fd-f300-44db-92a9-d926b51157ba" providerId="ADAL" clId="{70C6F879-FD64-4298-9976-7D579FA539C6}" dt="2022-10-21T05:41:12.570" v="3267" actId="2696"/>
        <pc:sldMkLst>
          <pc:docMk/>
          <pc:sldMk cId="3866634103" sldId="268"/>
        </pc:sldMkLst>
        <pc:spChg chg="mod">
          <ac:chgData name="Jennifer Fox" userId="a381b2fd-f300-44db-92a9-d926b51157ba" providerId="ADAL" clId="{70C6F879-FD64-4298-9976-7D579FA539C6}" dt="2022-10-21T03:39:39.541" v="27"/>
          <ac:spMkLst>
            <pc:docMk/>
            <pc:sldMk cId="3866634103" sldId="268"/>
            <ac:spMk id="2" creationId="{7BAA6740-34A8-890C-F760-85B04B65328B}"/>
          </ac:spMkLst>
        </pc:spChg>
      </pc:sldChg>
      <pc:sldChg chg="modSp del mod">
        <pc:chgData name="Jennifer Fox" userId="a381b2fd-f300-44db-92a9-d926b51157ba" providerId="ADAL" clId="{70C6F879-FD64-4298-9976-7D579FA539C6}" dt="2022-10-21T05:44:24.751" v="3329" actId="2696"/>
        <pc:sldMkLst>
          <pc:docMk/>
          <pc:sldMk cId="3251579562" sldId="269"/>
        </pc:sldMkLst>
        <pc:spChg chg="mod">
          <ac:chgData name="Jennifer Fox" userId="a381b2fd-f300-44db-92a9-d926b51157ba" providerId="ADAL" clId="{70C6F879-FD64-4298-9976-7D579FA539C6}" dt="2022-10-21T03:39:49.182" v="29"/>
          <ac:spMkLst>
            <pc:docMk/>
            <pc:sldMk cId="3251579562" sldId="269"/>
            <ac:spMk id="2" creationId="{7BAA6740-34A8-890C-F760-85B04B65328B}"/>
          </ac:spMkLst>
        </pc:spChg>
      </pc:sldChg>
      <pc:sldChg chg="modSp del mod">
        <pc:chgData name="Jennifer Fox" userId="a381b2fd-f300-44db-92a9-d926b51157ba" providerId="ADAL" clId="{70C6F879-FD64-4298-9976-7D579FA539C6}" dt="2022-10-21T05:52:11.978" v="3529" actId="2696"/>
        <pc:sldMkLst>
          <pc:docMk/>
          <pc:sldMk cId="2719880844" sldId="272"/>
        </pc:sldMkLst>
        <pc:spChg chg="mod">
          <ac:chgData name="Jennifer Fox" userId="a381b2fd-f300-44db-92a9-d926b51157ba" providerId="ADAL" clId="{70C6F879-FD64-4298-9976-7D579FA539C6}" dt="2022-10-21T03:41:00.164" v="47"/>
          <ac:spMkLst>
            <pc:docMk/>
            <pc:sldMk cId="2719880844" sldId="272"/>
            <ac:spMk id="2" creationId="{7BAA6740-34A8-890C-F760-85B04B65328B}"/>
          </ac:spMkLst>
        </pc:spChg>
      </pc:sldChg>
      <pc:sldChg chg="modSp del mod">
        <pc:chgData name="Jennifer Fox" userId="a381b2fd-f300-44db-92a9-d926b51157ba" providerId="ADAL" clId="{70C6F879-FD64-4298-9976-7D579FA539C6}" dt="2022-10-21T05:54:14.665" v="3547" actId="2696"/>
        <pc:sldMkLst>
          <pc:docMk/>
          <pc:sldMk cId="2058414652" sldId="273"/>
        </pc:sldMkLst>
        <pc:spChg chg="mod">
          <ac:chgData name="Jennifer Fox" userId="a381b2fd-f300-44db-92a9-d926b51157ba" providerId="ADAL" clId="{70C6F879-FD64-4298-9976-7D579FA539C6}" dt="2022-10-21T03:40:24.130" v="34"/>
          <ac:spMkLst>
            <pc:docMk/>
            <pc:sldMk cId="2058414652" sldId="273"/>
            <ac:spMk id="2" creationId="{7BAA6740-34A8-890C-F760-85B04B65328B}"/>
          </ac:spMkLst>
        </pc:spChg>
      </pc:sldChg>
      <pc:sldChg chg="addSp delSp modSp mod">
        <pc:chgData name="Jennifer Fox" userId="a381b2fd-f300-44db-92a9-d926b51157ba" providerId="ADAL" clId="{70C6F879-FD64-4298-9976-7D579FA539C6}" dt="2022-10-21T23:43:10.953" v="9851" actId="20577"/>
        <pc:sldMkLst>
          <pc:docMk/>
          <pc:sldMk cId="2667632474" sldId="276"/>
        </pc:sldMkLst>
        <pc:spChg chg="mod">
          <ac:chgData name="Jennifer Fox" userId="a381b2fd-f300-44db-92a9-d926b51157ba" providerId="ADAL" clId="{70C6F879-FD64-4298-9976-7D579FA539C6}" dt="2022-10-21T03:40:46.385" v="46" actId="20577"/>
          <ac:spMkLst>
            <pc:docMk/>
            <pc:sldMk cId="2667632474" sldId="276"/>
            <ac:spMk id="2" creationId="{7BAA6740-34A8-890C-F760-85B04B65328B}"/>
          </ac:spMkLst>
        </pc:spChg>
        <pc:spChg chg="add mod">
          <ac:chgData name="Jennifer Fox" userId="a381b2fd-f300-44db-92a9-d926b51157ba" providerId="ADAL" clId="{70C6F879-FD64-4298-9976-7D579FA539C6}" dt="2022-10-21T23:43:10.953" v="9851" actId="20577"/>
          <ac:spMkLst>
            <pc:docMk/>
            <pc:sldMk cId="2667632474" sldId="276"/>
            <ac:spMk id="3" creationId="{9F44A129-EE41-2A90-9D82-CF8E29D80F8C}"/>
          </ac:spMkLst>
        </pc:spChg>
        <pc:spChg chg="mod">
          <ac:chgData name="Jennifer Fox" userId="a381b2fd-f300-44db-92a9-d926b51157ba" providerId="ADAL" clId="{70C6F879-FD64-4298-9976-7D579FA539C6}" dt="2022-10-21T23:41:36.400" v="9744" actId="207"/>
          <ac:spMkLst>
            <pc:docMk/>
            <pc:sldMk cId="2667632474" sldId="276"/>
            <ac:spMk id="4" creationId="{A64CD02F-8D1D-442E-B4A3-77526145AF3E}"/>
          </ac:spMkLst>
        </pc:spChg>
        <pc:spChg chg="del">
          <ac:chgData name="Jennifer Fox" userId="a381b2fd-f300-44db-92a9-d926b51157ba" providerId="ADAL" clId="{70C6F879-FD64-4298-9976-7D579FA539C6}" dt="2022-10-21T03:53:13.432" v="494" actId="478"/>
          <ac:spMkLst>
            <pc:docMk/>
            <pc:sldMk cId="2667632474" sldId="276"/>
            <ac:spMk id="5" creationId="{D78560F3-C3FD-3C67-6899-D5A5427750C7}"/>
          </ac:spMkLst>
        </pc:spChg>
        <pc:spChg chg="del mod">
          <ac:chgData name="Jennifer Fox" userId="a381b2fd-f300-44db-92a9-d926b51157ba" providerId="ADAL" clId="{70C6F879-FD64-4298-9976-7D579FA539C6}" dt="2022-10-21T03:53:15.636" v="495" actId="478"/>
          <ac:spMkLst>
            <pc:docMk/>
            <pc:sldMk cId="2667632474" sldId="276"/>
            <ac:spMk id="6" creationId="{23E566CF-D6DC-EEBF-EAAD-ED64E6E4AFF1}"/>
          </ac:spMkLst>
        </pc:spChg>
        <pc:spChg chg="del mod">
          <ac:chgData name="Jennifer Fox" userId="a381b2fd-f300-44db-92a9-d926b51157ba" providerId="ADAL" clId="{70C6F879-FD64-4298-9976-7D579FA539C6}" dt="2022-10-21T03:50:50.611" v="398" actId="478"/>
          <ac:spMkLst>
            <pc:docMk/>
            <pc:sldMk cId="2667632474" sldId="276"/>
            <ac:spMk id="7" creationId="{5F84F2AD-552C-D01E-CB0F-10404E029114}"/>
          </ac:spMkLst>
        </pc:spChg>
        <pc:spChg chg="mod">
          <ac:chgData name="Jennifer Fox" userId="a381b2fd-f300-44db-92a9-d926b51157ba" providerId="ADAL" clId="{70C6F879-FD64-4298-9976-7D579FA539C6}" dt="2022-10-21T22:38:38.159" v="8916" actId="20577"/>
          <ac:spMkLst>
            <pc:docMk/>
            <pc:sldMk cId="2667632474" sldId="276"/>
            <ac:spMk id="14" creationId="{15F96D79-5136-AE39-49F7-072C39E16D8C}"/>
          </ac:spMkLst>
        </pc:spChg>
      </pc:sldChg>
      <pc:sldChg chg="modSp del mod">
        <pc:chgData name="Jennifer Fox" userId="a381b2fd-f300-44db-92a9-d926b51157ba" providerId="ADAL" clId="{70C6F879-FD64-4298-9976-7D579FA539C6}" dt="2022-10-21T05:40:56.678" v="3266" actId="2696"/>
        <pc:sldMkLst>
          <pc:docMk/>
          <pc:sldMk cId="3626850430" sldId="277"/>
        </pc:sldMkLst>
        <pc:spChg chg="mod">
          <ac:chgData name="Jennifer Fox" userId="a381b2fd-f300-44db-92a9-d926b51157ba" providerId="ADAL" clId="{70C6F879-FD64-4298-9976-7D579FA539C6}" dt="2022-10-21T03:39:34.868" v="26"/>
          <ac:spMkLst>
            <pc:docMk/>
            <pc:sldMk cId="3626850430" sldId="277"/>
            <ac:spMk id="2" creationId="{7BAA6740-34A8-890C-F760-85B04B65328B}"/>
          </ac:spMkLst>
        </pc:spChg>
      </pc:sldChg>
      <pc:sldChg chg="modSp del mod">
        <pc:chgData name="Jennifer Fox" userId="a381b2fd-f300-44db-92a9-d926b51157ba" providerId="ADAL" clId="{70C6F879-FD64-4298-9976-7D579FA539C6}" dt="2022-10-21T05:51:59.046" v="3527" actId="2696"/>
        <pc:sldMkLst>
          <pc:docMk/>
          <pc:sldMk cId="2156111115" sldId="278"/>
        </pc:sldMkLst>
        <pc:spChg chg="mod">
          <ac:chgData name="Jennifer Fox" userId="a381b2fd-f300-44db-92a9-d926b51157ba" providerId="ADAL" clId="{70C6F879-FD64-4298-9976-7D579FA539C6}" dt="2022-10-21T03:39:54.573" v="30"/>
          <ac:spMkLst>
            <pc:docMk/>
            <pc:sldMk cId="2156111115" sldId="278"/>
            <ac:spMk id="2" creationId="{7BAA6740-34A8-890C-F760-85B04B65328B}"/>
          </ac:spMkLst>
        </pc:spChg>
        <pc:picChg chg="mod">
          <ac:chgData name="Jennifer Fox" userId="a381b2fd-f300-44db-92a9-d926b51157ba" providerId="ADAL" clId="{70C6F879-FD64-4298-9976-7D579FA539C6}" dt="2022-10-21T05:44:36.232" v="3331" actId="1076"/>
          <ac:picMkLst>
            <pc:docMk/>
            <pc:sldMk cId="2156111115" sldId="278"/>
            <ac:picMk id="10" creationId="{00000000-0000-0000-0000-000000000000}"/>
          </ac:picMkLst>
        </pc:picChg>
      </pc:sldChg>
      <pc:sldChg chg="modSp del mod">
        <pc:chgData name="Jennifer Fox" userId="a381b2fd-f300-44db-92a9-d926b51157ba" providerId="ADAL" clId="{70C6F879-FD64-4298-9976-7D579FA539C6}" dt="2022-10-21T05:52:04.785" v="3528" actId="2696"/>
        <pc:sldMkLst>
          <pc:docMk/>
          <pc:sldMk cId="4159249359" sldId="279"/>
        </pc:sldMkLst>
        <pc:spChg chg="mod">
          <ac:chgData name="Jennifer Fox" userId="a381b2fd-f300-44db-92a9-d926b51157ba" providerId="ADAL" clId="{70C6F879-FD64-4298-9976-7D579FA539C6}" dt="2022-10-21T03:41:05.139" v="48"/>
          <ac:spMkLst>
            <pc:docMk/>
            <pc:sldMk cId="4159249359" sldId="279"/>
            <ac:spMk id="2" creationId="{7BAA6740-34A8-890C-F760-85B04B65328B}"/>
          </ac:spMkLst>
        </pc:spChg>
      </pc:sldChg>
      <pc:sldChg chg="modSp del mod">
        <pc:chgData name="Jennifer Fox" userId="a381b2fd-f300-44db-92a9-d926b51157ba" providerId="ADAL" clId="{70C6F879-FD64-4298-9976-7D579FA539C6}" dt="2022-10-21T05:54:06.997" v="3546" actId="2696"/>
        <pc:sldMkLst>
          <pc:docMk/>
          <pc:sldMk cId="1821526421" sldId="281"/>
        </pc:sldMkLst>
        <pc:spChg chg="mod">
          <ac:chgData name="Jennifer Fox" userId="a381b2fd-f300-44db-92a9-d926b51157ba" providerId="ADAL" clId="{70C6F879-FD64-4298-9976-7D579FA539C6}" dt="2022-10-21T03:40:11.602" v="33"/>
          <ac:spMkLst>
            <pc:docMk/>
            <pc:sldMk cId="1821526421" sldId="281"/>
            <ac:spMk id="2" creationId="{7BAA6740-34A8-890C-F760-85B04B65328B}"/>
          </ac:spMkLst>
        </pc:spChg>
      </pc:sldChg>
      <pc:sldChg chg="modSp mod">
        <pc:chgData name="Jennifer Fox" userId="a381b2fd-f300-44db-92a9-d926b51157ba" providerId="ADAL" clId="{70C6F879-FD64-4298-9976-7D579FA539C6}" dt="2022-10-21T03:38:30.780" v="6" actId="20577"/>
        <pc:sldMkLst>
          <pc:docMk/>
          <pc:sldMk cId="52057688" sldId="282"/>
        </pc:sldMkLst>
        <pc:spChg chg="mod">
          <ac:chgData name="Jennifer Fox" userId="a381b2fd-f300-44db-92a9-d926b51157ba" providerId="ADAL" clId="{70C6F879-FD64-4298-9976-7D579FA539C6}" dt="2022-10-21T03:38:30.780" v="6" actId="20577"/>
          <ac:spMkLst>
            <pc:docMk/>
            <pc:sldMk cId="52057688" sldId="282"/>
            <ac:spMk id="2" creationId="{7BAA6740-34A8-890C-F760-85B04B65328B}"/>
          </ac:spMkLst>
        </pc:spChg>
      </pc:sldChg>
      <pc:sldChg chg="modSp del mod">
        <pc:chgData name="Jennifer Fox" userId="a381b2fd-f300-44db-92a9-d926b51157ba" providerId="ADAL" clId="{70C6F879-FD64-4298-9976-7D579FA539C6}" dt="2022-10-21T05:41:19.971" v="3268" actId="2696"/>
        <pc:sldMkLst>
          <pc:docMk/>
          <pc:sldMk cId="1706061489" sldId="283"/>
        </pc:sldMkLst>
        <pc:spChg chg="mod">
          <ac:chgData name="Jennifer Fox" userId="a381b2fd-f300-44db-92a9-d926b51157ba" providerId="ADAL" clId="{70C6F879-FD64-4298-9976-7D579FA539C6}" dt="2022-10-21T03:39:44.948" v="28"/>
          <ac:spMkLst>
            <pc:docMk/>
            <pc:sldMk cId="1706061489" sldId="283"/>
            <ac:spMk id="2" creationId="{7BAA6740-34A8-890C-F760-85B04B65328B}"/>
          </ac:spMkLst>
        </pc:spChg>
      </pc:sldChg>
      <pc:sldChg chg="addSp delSp modSp mod ord">
        <pc:chgData name="Jennifer Fox" userId="a381b2fd-f300-44db-92a9-d926b51157ba" providerId="ADAL" clId="{70C6F879-FD64-4298-9976-7D579FA539C6}" dt="2022-10-21T20:32:59.235" v="8786"/>
        <pc:sldMkLst>
          <pc:docMk/>
          <pc:sldMk cId="914291964" sldId="284"/>
        </pc:sldMkLst>
        <pc:spChg chg="mod">
          <ac:chgData name="Jennifer Fox" userId="a381b2fd-f300-44db-92a9-d926b51157ba" providerId="ADAL" clId="{70C6F879-FD64-4298-9976-7D579FA539C6}" dt="2022-10-21T03:40:34.635" v="38" actId="20577"/>
          <ac:spMkLst>
            <pc:docMk/>
            <pc:sldMk cId="914291964" sldId="284"/>
            <ac:spMk id="2" creationId="{7BAA6740-34A8-890C-F760-85B04B65328B}"/>
          </ac:spMkLst>
        </pc:spChg>
        <pc:spChg chg="add mod">
          <ac:chgData name="Jennifer Fox" userId="a381b2fd-f300-44db-92a9-d926b51157ba" providerId="ADAL" clId="{70C6F879-FD64-4298-9976-7D579FA539C6}" dt="2022-10-21T17:47:18.051" v="8778" actId="20577"/>
          <ac:spMkLst>
            <pc:docMk/>
            <pc:sldMk cId="914291964" sldId="284"/>
            <ac:spMk id="3" creationId="{C147C8EA-FE11-BB16-8C3F-617D1BAF877F}"/>
          </ac:spMkLst>
        </pc:spChg>
        <pc:spChg chg="mod">
          <ac:chgData name="Jennifer Fox" userId="a381b2fd-f300-44db-92a9-d926b51157ba" providerId="ADAL" clId="{70C6F879-FD64-4298-9976-7D579FA539C6}" dt="2022-10-21T17:34:24.372" v="8152" actId="20577"/>
          <ac:spMkLst>
            <pc:docMk/>
            <pc:sldMk cId="914291964" sldId="284"/>
            <ac:spMk id="4" creationId="{D3C2ACC2-E6D6-153A-C344-3F1D00E4140A}"/>
          </ac:spMkLst>
        </pc:spChg>
        <pc:spChg chg="del mod">
          <ac:chgData name="Jennifer Fox" userId="a381b2fd-f300-44db-92a9-d926b51157ba" providerId="ADAL" clId="{70C6F879-FD64-4298-9976-7D579FA539C6}" dt="2022-10-21T17:34:00.845" v="8118" actId="478"/>
          <ac:spMkLst>
            <pc:docMk/>
            <pc:sldMk cId="914291964" sldId="284"/>
            <ac:spMk id="15" creationId="{80E1E929-C0DF-5C93-6BC9-C4A1C9BD95F1}"/>
          </ac:spMkLst>
        </pc:spChg>
        <pc:spChg chg="del mod">
          <ac:chgData name="Jennifer Fox" userId="a381b2fd-f300-44db-92a9-d926b51157ba" providerId="ADAL" clId="{70C6F879-FD64-4298-9976-7D579FA539C6}" dt="2022-10-21T17:34:00.845" v="8118" actId="478"/>
          <ac:spMkLst>
            <pc:docMk/>
            <pc:sldMk cId="914291964" sldId="284"/>
            <ac:spMk id="16" creationId="{D907159F-ECBC-AF49-7449-2741F222A977}"/>
          </ac:spMkLst>
        </pc:spChg>
        <pc:spChg chg="del mod">
          <ac:chgData name="Jennifer Fox" userId="a381b2fd-f300-44db-92a9-d926b51157ba" providerId="ADAL" clId="{70C6F879-FD64-4298-9976-7D579FA539C6}" dt="2022-10-21T17:34:00.845" v="8118" actId="478"/>
          <ac:spMkLst>
            <pc:docMk/>
            <pc:sldMk cId="914291964" sldId="284"/>
            <ac:spMk id="17" creationId="{9008C8C7-DD04-3FEE-D483-540B8DD9DAA2}"/>
          </ac:spMkLst>
        </pc:spChg>
        <pc:spChg chg="del mod">
          <ac:chgData name="Jennifer Fox" userId="a381b2fd-f300-44db-92a9-d926b51157ba" providerId="ADAL" clId="{70C6F879-FD64-4298-9976-7D579FA539C6}" dt="2022-10-21T17:34:00.845" v="8118" actId="478"/>
          <ac:spMkLst>
            <pc:docMk/>
            <pc:sldMk cId="914291964" sldId="284"/>
            <ac:spMk id="18" creationId="{2999ACEA-AE9A-C4E5-9788-20D34AFB9D8B}"/>
          </ac:spMkLst>
        </pc:spChg>
        <pc:spChg chg="del mod">
          <ac:chgData name="Jennifer Fox" userId="a381b2fd-f300-44db-92a9-d926b51157ba" providerId="ADAL" clId="{70C6F879-FD64-4298-9976-7D579FA539C6}" dt="2022-10-21T17:34:00.845" v="8118" actId="478"/>
          <ac:spMkLst>
            <pc:docMk/>
            <pc:sldMk cId="914291964" sldId="284"/>
            <ac:spMk id="19" creationId="{752CCF5A-53A1-E131-E71D-2EC213FCCC4A}"/>
          </ac:spMkLst>
        </pc:spChg>
        <pc:spChg chg="del mod">
          <ac:chgData name="Jennifer Fox" userId="a381b2fd-f300-44db-92a9-d926b51157ba" providerId="ADAL" clId="{70C6F879-FD64-4298-9976-7D579FA539C6}" dt="2022-10-21T17:34:00.845" v="8118" actId="478"/>
          <ac:spMkLst>
            <pc:docMk/>
            <pc:sldMk cId="914291964" sldId="284"/>
            <ac:spMk id="20" creationId="{00CA1B5A-2FF8-2A72-6B9F-84C121651D35}"/>
          </ac:spMkLst>
        </pc:spChg>
        <pc:spChg chg="del mod">
          <ac:chgData name="Jennifer Fox" userId="a381b2fd-f300-44db-92a9-d926b51157ba" providerId="ADAL" clId="{70C6F879-FD64-4298-9976-7D579FA539C6}" dt="2022-10-21T17:34:00.845" v="8118" actId="478"/>
          <ac:spMkLst>
            <pc:docMk/>
            <pc:sldMk cId="914291964" sldId="284"/>
            <ac:spMk id="21" creationId="{B4FFE1C6-6036-25BD-549F-940EA9095EB9}"/>
          </ac:spMkLst>
        </pc:spChg>
        <pc:spChg chg="del mod">
          <ac:chgData name="Jennifer Fox" userId="a381b2fd-f300-44db-92a9-d926b51157ba" providerId="ADAL" clId="{70C6F879-FD64-4298-9976-7D579FA539C6}" dt="2022-10-21T06:11:22.540" v="4397" actId="478"/>
          <ac:spMkLst>
            <pc:docMk/>
            <pc:sldMk cId="914291964" sldId="284"/>
            <ac:spMk id="22" creationId="{E91B7B2E-77E5-1E9F-D57A-07689DD8E18F}"/>
          </ac:spMkLst>
        </pc:spChg>
        <pc:spChg chg="del mod">
          <ac:chgData name="Jennifer Fox" userId="a381b2fd-f300-44db-92a9-d926b51157ba" providerId="ADAL" clId="{70C6F879-FD64-4298-9976-7D579FA539C6}" dt="2022-10-21T17:34:00.845" v="8118" actId="478"/>
          <ac:spMkLst>
            <pc:docMk/>
            <pc:sldMk cId="914291964" sldId="284"/>
            <ac:spMk id="44" creationId="{41C10ECB-3F21-7890-0EA4-B990F065CD2B}"/>
          </ac:spMkLst>
        </pc:spChg>
        <pc:spChg chg="del mod">
          <ac:chgData name="Jennifer Fox" userId="a381b2fd-f300-44db-92a9-d926b51157ba" providerId="ADAL" clId="{70C6F879-FD64-4298-9976-7D579FA539C6}" dt="2022-10-21T17:34:00.845" v="8118" actId="478"/>
          <ac:spMkLst>
            <pc:docMk/>
            <pc:sldMk cId="914291964" sldId="284"/>
            <ac:spMk id="45" creationId="{E89813E2-3BB1-22E5-F7CC-1F08D1B92CF5}"/>
          </ac:spMkLst>
        </pc:spChg>
        <pc:spChg chg="del mod">
          <ac:chgData name="Jennifer Fox" userId="a381b2fd-f300-44db-92a9-d926b51157ba" providerId="ADAL" clId="{70C6F879-FD64-4298-9976-7D579FA539C6}" dt="2022-10-21T17:34:00.845" v="8118" actId="478"/>
          <ac:spMkLst>
            <pc:docMk/>
            <pc:sldMk cId="914291964" sldId="284"/>
            <ac:spMk id="46" creationId="{22C7DB68-6B6A-0F41-B420-BBFDAD8B900D}"/>
          </ac:spMkLst>
        </pc:spChg>
        <pc:spChg chg="del mod">
          <ac:chgData name="Jennifer Fox" userId="a381b2fd-f300-44db-92a9-d926b51157ba" providerId="ADAL" clId="{70C6F879-FD64-4298-9976-7D579FA539C6}" dt="2022-10-21T17:34:00.845" v="8118" actId="478"/>
          <ac:spMkLst>
            <pc:docMk/>
            <pc:sldMk cId="914291964" sldId="284"/>
            <ac:spMk id="58" creationId="{2945DEF0-1880-07F8-E00D-9C2269634522}"/>
          </ac:spMkLst>
        </pc:spChg>
        <pc:spChg chg="del mod">
          <ac:chgData name="Jennifer Fox" userId="a381b2fd-f300-44db-92a9-d926b51157ba" providerId="ADAL" clId="{70C6F879-FD64-4298-9976-7D579FA539C6}" dt="2022-10-21T17:34:09.482" v="8124" actId="478"/>
          <ac:spMkLst>
            <pc:docMk/>
            <pc:sldMk cId="914291964" sldId="284"/>
            <ac:spMk id="59" creationId="{21E8E985-0997-D43C-5CDF-4F9026D52F09}"/>
          </ac:spMkLst>
        </pc:spChg>
        <pc:spChg chg="del mod">
          <ac:chgData name="Jennifer Fox" userId="a381b2fd-f300-44db-92a9-d926b51157ba" providerId="ADAL" clId="{70C6F879-FD64-4298-9976-7D579FA539C6}" dt="2022-10-21T17:34:00.845" v="8118" actId="478"/>
          <ac:spMkLst>
            <pc:docMk/>
            <pc:sldMk cId="914291964" sldId="284"/>
            <ac:spMk id="60" creationId="{3D003F14-D271-DA04-9092-5C87AD31E735}"/>
          </ac:spMkLst>
        </pc:spChg>
        <pc:spChg chg="del mod">
          <ac:chgData name="Jennifer Fox" userId="a381b2fd-f300-44db-92a9-d926b51157ba" providerId="ADAL" clId="{70C6F879-FD64-4298-9976-7D579FA539C6}" dt="2022-10-21T17:34:00.845" v="8118" actId="478"/>
          <ac:spMkLst>
            <pc:docMk/>
            <pc:sldMk cId="914291964" sldId="284"/>
            <ac:spMk id="61" creationId="{59A1C7FB-4A5C-B851-19A4-573B49B23EE7}"/>
          </ac:spMkLst>
        </pc:spChg>
        <pc:spChg chg="del mod">
          <ac:chgData name="Jennifer Fox" userId="a381b2fd-f300-44db-92a9-d926b51157ba" providerId="ADAL" clId="{70C6F879-FD64-4298-9976-7D579FA539C6}" dt="2022-10-21T17:34:08.148" v="8123" actId="478"/>
          <ac:spMkLst>
            <pc:docMk/>
            <pc:sldMk cId="914291964" sldId="284"/>
            <ac:spMk id="62" creationId="{C2581798-C591-7042-6853-4240324D340E}"/>
          </ac:spMkLst>
        </pc:spChg>
        <pc:spChg chg="del mod">
          <ac:chgData name="Jennifer Fox" userId="a381b2fd-f300-44db-92a9-d926b51157ba" providerId="ADAL" clId="{70C6F879-FD64-4298-9976-7D579FA539C6}" dt="2022-10-21T17:34:00.845" v="8118" actId="478"/>
          <ac:spMkLst>
            <pc:docMk/>
            <pc:sldMk cId="914291964" sldId="284"/>
            <ac:spMk id="63" creationId="{116B0520-9044-E529-9762-61E23C870918}"/>
          </ac:spMkLst>
        </pc:spChg>
        <pc:spChg chg="del mod">
          <ac:chgData name="Jennifer Fox" userId="a381b2fd-f300-44db-92a9-d926b51157ba" providerId="ADAL" clId="{70C6F879-FD64-4298-9976-7D579FA539C6}" dt="2022-10-21T17:34:00.845" v="8118" actId="478"/>
          <ac:spMkLst>
            <pc:docMk/>
            <pc:sldMk cId="914291964" sldId="284"/>
            <ac:spMk id="64" creationId="{A154AB8F-BA5D-FB7C-5698-6361EB2ABAEB}"/>
          </ac:spMkLst>
        </pc:spChg>
        <pc:spChg chg="del mod">
          <ac:chgData name="Jennifer Fox" userId="a381b2fd-f300-44db-92a9-d926b51157ba" providerId="ADAL" clId="{70C6F879-FD64-4298-9976-7D579FA539C6}" dt="2022-10-21T17:34:06.513" v="8122" actId="478"/>
          <ac:spMkLst>
            <pc:docMk/>
            <pc:sldMk cId="914291964" sldId="284"/>
            <ac:spMk id="65" creationId="{4EFEFAF8-20A5-6782-9AB2-6900715A76B1}"/>
          </ac:spMkLst>
        </pc:spChg>
        <pc:spChg chg="del mod">
          <ac:chgData name="Jennifer Fox" userId="a381b2fd-f300-44db-92a9-d926b51157ba" providerId="ADAL" clId="{70C6F879-FD64-4298-9976-7D579FA539C6}" dt="2022-10-21T17:34:00.845" v="8118" actId="478"/>
          <ac:spMkLst>
            <pc:docMk/>
            <pc:sldMk cId="914291964" sldId="284"/>
            <ac:spMk id="66" creationId="{B6219D69-2F88-34E0-855C-7874C44E8FEA}"/>
          </ac:spMkLst>
        </pc:spChg>
        <pc:spChg chg="del mod">
          <ac:chgData name="Jennifer Fox" userId="a381b2fd-f300-44db-92a9-d926b51157ba" providerId="ADAL" clId="{70C6F879-FD64-4298-9976-7D579FA539C6}" dt="2022-10-21T17:34:00.845" v="8118" actId="478"/>
          <ac:spMkLst>
            <pc:docMk/>
            <pc:sldMk cId="914291964" sldId="284"/>
            <ac:spMk id="67" creationId="{D9443B3B-3D6D-C348-190E-C2A1C61832A2}"/>
          </ac:spMkLst>
        </pc:spChg>
        <pc:spChg chg="del mod">
          <ac:chgData name="Jennifer Fox" userId="a381b2fd-f300-44db-92a9-d926b51157ba" providerId="ADAL" clId="{70C6F879-FD64-4298-9976-7D579FA539C6}" dt="2022-10-21T17:34:00.845" v="8118" actId="478"/>
          <ac:spMkLst>
            <pc:docMk/>
            <pc:sldMk cId="914291964" sldId="284"/>
            <ac:spMk id="68" creationId="{74EE65C9-F1A7-7C68-942B-9BD8ED14A923}"/>
          </ac:spMkLst>
        </pc:spChg>
        <pc:graphicFrameChg chg="add mod modGraphic">
          <ac:chgData name="Jennifer Fox" userId="a381b2fd-f300-44db-92a9-d926b51157ba" providerId="ADAL" clId="{70C6F879-FD64-4298-9976-7D579FA539C6}" dt="2022-10-21T17:48:13.269" v="8784" actId="207"/>
          <ac:graphicFrameMkLst>
            <pc:docMk/>
            <pc:sldMk cId="914291964" sldId="284"/>
            <ac:graphicFrameMk id="5" creationId="{9EDD0712-9250-CD12-8C8C-FF4408A96754}"/>
          </ac:graphicFrameMkLst>
        </pc:graphicFrameChg>
      </pc:sldChg>
      <pc:sldChg chg="modSp add mod">
        <pc:chgData name="Jennifer Fox" userId="a381b2fd-f300-44db-92a9-d926b51157ba" providerId="ADAL" clId="{70C6F879-FD64-4298-9976-7D579FA539C6}" dt="2022-10-21T16:06:06.084" v="6238" actId="3064"/>
        <pc:sldMkLst>
          <pc:docMk/>
          <pc:sldMk cId="4077483403" sldId="285"/>
        </pc:sldMkLst>
        <pc:spChg chg="mod">
          <ac:chgData name="Jennifer Fox" userId="a381b2fd-f300-44db-92a9-d926b51157ba" providerId="ADAL" clId="{70C6F879-FD64-4298-9976-7D579FA539C6}" dt="2022-10-21T03:58:09.069" v="590" actId="20577"/>
          <ac:spMkLst>
            <pc:docMk/>
            <pc:sldMk cId="4077483403" sldId="285"/>
            <ac:spMk id="4" creationId="{D3C2ACC2-E6D6-153A-C344-3F1D00E4140A}"/>
          </ac:spMkLst>
        </pc:spChg>
        <pc:spChg chg="mod">
          <ac:chgData name="Jennifer Fox" userId="a381b2fd-f300-44db-92a9-d926b51157ba" providerId="ADAL" clId="{70C6F879-FD64-4298-9976-7D579FA539C6}" dt="2022-10-21T15:24:21.846" v="5144" actId="207"/>
          <ac:spMkLst>
            <pc:docMk/>
            <pc:sldMk cId="4077483403" sldId="285"/>
            <ac:spMk id="15" creationId="{80E1E929-C0DF-5C93-6BC9-C4A1C9BD95F1}"/>
          </ac:spMkLst>
        </pc:spChg>
        <pc:spChg chg="mod">
          <ac:chgData name="Jennifer Fox" userId="a381b2fd-f300-44db-92a9-d926b51157ba" providerId="ADAL" clId="{70C6F879-FD64-4298-9976-7D579FA539C6}" dt="2022-10-21T15:24:10.943" v="5143" actId="208"/>
          <ac:spMkLst>
            <pc:docMk/>
            <pc:sldMk cId="4077483403" sldId="285"/>
            <ac:spMk id="16" creationId="{D907159F-ECBC-AF49-7449-2741F222A977}"/>
          </ac:spMkLst>
        </pc:spChg>
        <pc:spChg chg="mod">
          <ac:chgData name="Jennifer Fox" userId="a381b2fd-f300-44db-92a9-d926b51157ba" providerId="ADAL" clId="{70C6F879-FD64-4298-9976-7D579FA539C6}" dt="2022-10-21T15:24:42.140" v="5145" actId="207"/>
          <ac:spMkLst>
            <pc:docMk/>
            <pc:sldMk cId="4077483403" sldId="285"/>
            <ac:spMk id="17" creationId="{9008C8C7-DD04-3FEE-D483-540B8DD9DAA2}"/>
          </ac:spMkLst>
        </pc:spChg>
        <pc:spChg chg="mod">
          <ac:chgData name="Jennifer Fox" userId="a381b2fd-f300-44db-92a9-d926b51157ba" providerId="ADAL" clId="{70C6F879-FD64-4298-9976-7D579FA539C6}" dt="2022-10-21T15:24:21.846" v="5144" actId="207"/>
          <ac:spMkLst>
            <pc:docMk/>
            <pc:sldMk cId="4077483403" sldId="285"/>
            <ac:spMk id="18" creationId="{2999ACEA-AE9A-C4E5-9788-20D34AFB9D8B}"/>
          </ac:spMkLst>
        </pc:spChg>
        <pc:spChg chg="mod">
          <ac:chgData name="Jennifer Fox" userId="a381b2fd-f300-44db-92a9-d926b51157ba" providerId="ADAL" clId="{70C6F879-FD64-4298-9976-7D579FA539C6}" dt="2022-10-21T15:24:10.943" v="5143" actId="208"/>
          <ac:spMkLst>
            <pc:docMk/>
            <pc:sldMk cId="4077483403" sldId="285"/>
            <ac:spMk id="19" creationId="{752CCF5A-53A1-E131-E71D-2EC213FCCC4A}"/>
          </ac:spMkLst>
        </pc:spChg>
        <pc:spChg chg="mod">
          <ac:chgData name="Jennifer Fox" userId="a381b2fd-f300-44db-92a9-d926b51157ba" providerId="ADAL" clId="{70C6F879-FD64-4298-9976-7D579FA539C6}" dt="2022-10-21T15:24:42.140" v="5145" actId="207"/>
          <ac:spMkLst>
            <pc:docMk/>
            <pc:sldMk cId="4077483403" sldId="285"/>
            <ac:spMk id="20" creationId="{00CA1B5A-2FF8-2A72-6B9F-84C121651D35}"/>
          </ac:spMkLst>
        </pc:spChg>
        <pc:spChg chg="mod">
          <ac:chgData name="Jennifer Fox" userId="a381b2fd-f300-44db-92a9-d926b51157ba" providerId="ADAL" clId="{70C6F879-FD64-4298-9976-7D579FA539C6}" dt="2022-10-21T15:24:21.846" v="5144" actId="207"/>
          <ac:spMkLst>
            <pc:docMk/>
            <pc:sldMk cId="4077483403" sldId="285"/>
            <ac:spMk id="21" creationId="{B4FFE1C6-6036-25BD-549F-940EA9095EB9}"/>
          </ac:spMkLst>
        </pc:spChg>
        <pc:spChg chg="mod">
          <ac:chgData name="Jennifer Fox" userId="a381b2fd-f300-44db-92a9-d926b51157ba" providerId="ADAL" clId="{70C6F879-FD64-4298-9976-7D579FA539C6}" dt="2022-10-21T15:24:10.943" v="5143" actId="208"/>
          <ac:spMkLst>
            <pc:docMk/>
            <pc:sldMk cId="4077483403" sldId="285"/>
            <ac:spMk id="22" creationId="{E91B7B2E-77E5-1E9F-D57A-07689DD8E18F}"/>
          </ac:spMkLst>
        </pc:spChg>
        <pc:spChg chg="mod">
          <ac:chgData name="Jennifer Fox" userId="a381b2fd-f300-44db-92a9-d926b51157ba" providerId="ADAL" clId="{70C6F879-FD64-4298-9976-7D579FA539C6}" dt="2022-10-21T15:24:21.846" v="5144" actId="207"/>
          <ac:spMkLst>
            <pc:docMk/>
            <pc:sldMk cId="4077483403" sldId="285"/>
            <ac:spMk id="44" creationId="{41C10ECB-3F21-7890-0EA4-B990F065CD2B}"/>
          </ac:spMkLst>
        </pc:spChg>
        <pc:spChg chg="mod">
          <ac:chgData name="Jennifer Fox" userId="a381b2fd-f300-44db-92a9-d926b51157ba" providerId="ADAL" clId="{70C6F879-FD64-4298-9976-7D579FA539C6}" dt="2022-10-21T15:24:10.943" v="5143" actId="208"/>
          <ac:spMkLst>
            <pc:docMk/>
            <pc:sldMk cId="4077483403" sldId="285"/>
            <ac:spMk id="45" creationId="{E89813E2-3BB1-22E5-F7CC-1F08D1B92CF5}"/>
          </ac:spMkLst>
        </pc:spChg>
        <pc:spChg chg="mod">
          <ac:chgData name="Jennifer Fox" userId="a381b2fd-f300-44db-92a9-d926b51157ba" providerId="ADAL" clId="{70C6F879-FD64-4298-9976-7D579FA539C6}" dt="2022-10-21T15:24:42.140" v="5145" actId="207"/>
          <ac:spMkLst>
            <pc:docMk/>
            <pc:sldMk cId="4077483403" sldId="285"/>
            <ac:spMk id="46" creationId="{22C7DB68-6B6A-0F41-B420-BBFDAD8B900D}"/>
          </ac:spMkLst>
        </pc:spChg>
        <pc:spChg chg="mod">
          <ac:chgData name="Jennifer Fox" userId="a381b2fd-f300-44db-92a9-d926b51157ba" providerId="ADAL" clId="{70C6F879-FD64-4298-9976-7D579FA539C6}" dt="2022-10-21T15:24:21.846" v="5144" actId="207"/>
          <ac:spMkLst>
            <pc:docMk/>
            <pc:sldMk cId="4077483403" sldId="285"/>
            <ac:spMk id="58" creationId="{2945DEF0-1880-07F8-E00D-9C2269634522}"/>
          </ac:spMkLst>
        </pc:spChg>
        <pc:spChg chg="mod">
          <ac:chgData name="Jennifer Fox" userId="a381b2fd-f300-44db-92a9-d926b51157ba" providerId="ADAL" clId="{70C6F879-FD64-4298-9976-7D579FA539C6}" dt="2022-10-21T16:04:54.834" v="6187" actId="1037"/>
          <ac:spMkLst>
            <pc:docMk/>
            <pc:sldMk cId="4077483403" sldId="285"/>
            <ac:spMk id="59" creationId="{21E8E985-0997-D43C-5CDF-4F9026D52F09}"/>
          </ac:spMkLst>
        </pc:spChg>
        <pc:spChg chg="mod">
          <ac:chgData name="Jennifer Fox" userId="a381b2fd-f300-44db-92a9-d926b51157ba" providerId="ADAL" clId="{70C6F879-FD64-4298-9976-7D579FA539C6}" dt="2022-10-21T15:24:42.140" v="5145" actId="207"/>
          <ac:spMkLst>
            <pc:docMk/>
            <pc:sldMk cId="4077483403" sldId="285"/>
            <ac:spMk id="60" creationId="{3D003F14-D271-DA04-9092-5C87AD31E735}"/>
          </ac:spMkLst>
        </pc:spChg>
        <pc:spChg chg="mod">
          <ac:chgData name="Jennifer Fox" userId="a381b2fd-f300-44db-92a9-d926b51157ba" providerId="ADAL" clId="{70C6F879-FD64-4298-9976-7D579FA539C6}" dt="2022-10-21T15:24:21.846" v="5144" actId="207"/>
          <ac:spMkLst>
            <pc:docMk/>
            <pc:sldMk cId="4077483403" sldId="285"/>
            <ac:spMk id="61" creationId="{59A1C7FB-4A5C-B851-19A4-573B49B23EE7}"/>
          </ac:spMkLst>
        </pc:spChg>
        <pc:spChg chg="mod">
          <ac:chgData name="Jennifer Fox" userId="a381b2fd-f300-44db-92a9-d926b51157ba" providerId="ADAL" clId="{70C6F879-FD64-4298-9976-7D579FA539C6}" dt="2022-10-21T16:04:57.398" v="6191" actId="1037"/>
          <ac:spMkLst>
            <pc:docMk/>
            <pc:sldMk cId="4077483403" sldId="285"/>
            <ac:spMk id="62" creationId="{C2581798-C591-7042-6853-4240324D340E}"/>
          </ac:spMkLst>
        </pc:spChg>
        <pc:spChg chg="mod">
          <ac:chgData name="Jennifer Fox" userId="a381b2fd-f300-44db-92a9-d926b51157ba" providerId="ADAL" clId="{70C6F879-FD64-4298-9976-7D579FA539C6}" dt="2022-10-21T15:24:42.140" v="5145" actId="207"/>
          <ac:spMkLst>
            <pc:docMk/>
            <pc:sldMk cId="4077483403" sldId="285"/>
            <ac:spMk id="63" creationId="{116B0520-9044-E529-9762-61E23C870918}"/>
          </ac:spMkLst>
        </pc:spChg>
        <pc:spChg chg="mod">
          <ac:chgData name="Jennifer Fox" userId="a381b2fd-f300-44db-92a9-d926b51157ba" providerId="ADAL" clId="{70C6F879-FD64-4298-9976-7D579FA539C6}" dt="2022-10-21T15:24:21.846" v="5144" actId="207"/>
          <ac:spMkLst>
            <pc:docMk/>
            <pc:sldMk cId="4077483403" sldId="285"/>
            <ac:spMk id="64" creationId="{A154AB8F-BA5D-FB7C-5698-6361EB2ABAEB}"/>
          </ac:spMkLst>
        </pc:spChg>
        <pc:spChg chg="mod">
          <ac:chgData name="Jennifer Fox" userId="a381b2fd-f300-44db-92a9-d926b51157ba" providerId="ADAL" clId="{70C6F879-FD64-4298-9976-7D579FA539C6}" dt="2022-10-21T16:04:49.057" v="6176" actId="1037"/>
          <ac:spMkLst>
            <pc:docMk/>
            <pc:sldMk cId="4077483403" sldId="285"/>
            <ac:spMk id="65" creationId="{4EFEFAF8-20A5-6782-9AB2-6900715A76B1}"/>
          </ac:spMkLst>
        </pc:spChg>
        <pc:spChg chg="mod">
          <ac:chgData name="Jennifer Fox" userId="a381b2fd-f300-44db-92a9-d926b51157ba" providerId="ADAL" clId="{70C6F879-FD64-4298-9976-7D579FA539C6}" dt="2022-10-21T15:24:21.846" v="5144" actId="207"/>
          <ac:spMkLst>
            <pc:docMk/>
            <pc:sldMk cId="4077483403" sldId="285"/>
            <ac:spMk id="66" creationId="{B6219D69-2F88-34E0-855C-7874C44E8FEA}"/>
          </ac:spMkLst>
        </pc:spChg>
        <pc:spChg chg="mod">
          <ac:chgData name="Jennifer Fox" userId="a381b2fd-f300-44db-92a9-d926b51157ba" providerId="ADAL" clId="{70C6F879-FD64-4298-9976-7D579FA539C6}" dt="2022-10-21T16:06:06.084" v="6238" actId="3064"/>
          <ac:spMkLst>
            <pc:docMk/>
            <pc:sldMk cId="4077483403" sldId="285"/>
            <ac:spMk id="67" creationId="{D9443B3B-3D6D-C348-190E-C2A1C61832A2}"/>
          </ac:spMkLst>
        </pc:spChg>
        <pc:spChg chg="mod">
          <ac:chgData name="Jennifer Fox" userId="a381b2fd-f300-44db-92a9-d926b51157ba" providerId="ADAL" clId="{70C6F879-FD64-4298-9976-7D579FA539C6}" dt="2022-10-21T15:24:42.140" v="5145" actId="207"/>
          <ac:spMkLst>
            <pc:docMk/>
            <pc:sldMk cId="4077483403" sldId="285"/>
            <ac:spMk id="68" creationId="{74EE65C9-F1A7-7C68-942B-9BD8ED14A923}"/>
          </ac:spMkLst>
        </pc:spChg>
      </pc:sldChg>
      <pc:sldChg chg="modSp add mod">
        <pc:chgData name="Jennifer Fox" userId="a381b2fd-f300-44db-92a9-d926b51157ba" providerId="ADAL" clId="{70C6F879-FD64-4298-9976-7D579FA539C6}" dt="2022-10-21T16:22:32.461" v="6613" actId="20577"/>
        <pc:sldMkLst>
          <pc:docMk/>
          <pc:sldMk cId="1102303222" sldId="286"/>
        </pc:sldMkLst>
        <pc:spChg chg="mod">
          <ac:chgData name="Jennifer Fox" userId="a381b2fd-f300-44db-92a9-d926b51157ba" providerId="ADAL" clId="{70C6F879-FD64-4298-9976-7D579FA539C6}" dt="2022-10-21T15:25:06.006" v="5147" actId="207"/>
          <ac:spMkLst>
            <pc:docMk/>
            <pc:sldMk cId="1102303222" sldId="286"/>
            <ac:spMk id="15" creationId="{80E1E929-C0DF-5C93-6BC9-C4A1C9BD95F1}"/>
          </ac:spMkLst>
        </pc:spChg>
        <pc:spChg chg="mod">
          <ac:chgData name="Jennifer Fox" userId="a381b2fd-f300-44db-92a9-d926b51157ba" providerId="ADAL" clId="{70C6F879-FD64-4298-9976-7D579FA539C6}" dt="2022-10-21T16:02:58.600" v="6096" actId="114"/>
          <ac:spMkLst>
            <pc:docMk/>
            <pc:sldMk cId="1102303222" sldId="286"/>
            <ac:spMk id="16" creationId="{D907159F-ECBC-AF49-7449-2741F222A977}"/>
          </ac:spMkLst>
        </pc:spChg>
        <pc:spChg chg="mod">
          <ac:chgData name="Jennifer Fox" userId="a381b2fd-f300-44db-92a9-d926b51157ba" providerId="ADAL" clId="{70C6F879-FD64-4298-9976-7D579FA539C6}" dt="2022-10-21T15:24:55.261" v="5146" actId="207"/>
          <ac:spMkLst>
            <pc:docMk/>
            <pc:sldMk cId="1102303222" sldId="286"/>
            <ac:spMk id="17" creationId="{9008C8C7-DD04-3FEE-D483-540B8DD9DAA2}"/>
          </ac:spMkLst>
        </pc:spChg>
        <pc:spChg chg="mod">
          <ac:chgData name="Jennifer Fox" userId="a381b2fd-f300-44db-92a9-d926b51157ba" providerId="ADAL" clId="{70C6F879-FD64-4298-9976-7D579FA539C6}" dt="2022-10-21T15:25:06.006" v="5147" actId="207"/>
          <ac:spMkLst>
            <pc:docMk/>
            <pc:sldMk cId="1102303222" sldId="286"/>
            <ac:spMk id="18" creationId="{2999ACEA-AE9A-C4E5-9788-20D34AFB9D8B}"/>
          </ac:spMkLst>
        </pc:spChg>
        <pc:spChg chg="mod">
          <ac:chgData name="Jennifer Fox" userId="a381b2fd-f300-44db-92a9-d926b51157ba" providerId="ADAL" clId="{70C6F879-FD64-4298-9976-7D579FA539C6}" dt="2022-10-21T16:22:32.461" v="6613" actId="20577"/>
          <ac:spMkLst>
            <pc:docMk/>
            <pc:sldMk cId="1102303222" sldId="286"/>
            <ac:spMk id="19" creationId="{752CCF5A-53A1-E131-E71D-2EC213FCCC4A}"/>
          </ac:spMkLst>
        </pc:spChg>
        <pc:spChg chg="mod">
          <ac:chgData name="Jennifer Fox" userId="a381b2fd-f300-44db-92a9-d926b51157ba" providerId="ADAL" clId="{70C6F879-FD64-4298-9976-7D579FA539C6}" dt="2022-10-21T15:24:55.261" v="5146" actId="207"/>
          <ac:spMkLst>
            <pc:docMk/>
            <pc:sldMk cId="1102303222" sldId="286"/>
            <ac:spMk id="20" creationId="{00CA1B5A-2FF8-2A72-6B9F-84C121651D35}"/>
          </ac:spMkLst>
        </pc:spChg>
        <pc:spChg chg="mod">
          <ac:chgData name="Jennifer Fox" userId="a381b2fd-f300-44db-92a9-d926b51157ba" providerId="ADAL" clId="{70C6F879-FD64-4298-9976-7D579FA539C6}" dt="2022-10-21T15:25:06.006" v="5147" actId="207"/>
          <ac:spMkLst>
            <pc:docMk/>
            <pc:sldMk cId="1102303222" sldId="286"/>
            <ac:spMk id="21" creationId="{B4FFE1C6-6036-25BD-549F-940EA9095EB9}"/>
          </ac:spMkLst>
        </pc:spChg>
        <pc:spChg chg="mod">
          <ac:chgData name="Jennifer Fox" userId="a381b2fd-f300-44db-92a9-d926b51157ba" providerId="ADAL" clId="{70C6F879-FD64-4298-9976-7D579FA539C6}" dt="2022-10-21T15:25:14.976" v="5148" actId="208"/>
          <ac:spMkLst>
            <pc:docMk/>
            <pc:sldMk cId="1102303222" sldId="286"/>
            <ac:spMk id="22" creationId="{E91B7B2E-77E5-1E9F-D57A-07689DD8E18F}"/>
          </ac:spMkLst>
        </pc:spChg>
        <pc:spChg chg="mod">
          <ac:chgData name="Jennifer Fox" userId="a381b2fd-f300-44db-92a9-d926b51157ba" providerId="ADAL" clId="{70C6F879-FD64-4298-9976-7D579FA539C6}" dt="2022-10-21T15:25:06.006" v="5147" actId="207"/>
          <ac:spMkLst>
            <pc:docMk/>
            <pc:sldMk cId="1102303222" sldId="286"/>
            <ac:spMk id="44" creationId="{41C10ECB-3F21-7890-0EA4-B990F065CD2B}"/>
          </ac:spMkLst>
        </pc:spChg>
        <pc:spChg chg="mod">
          <ac:chgData name="Jennifer Fox" userId="a381b2fd-f300-44db-92a9-d926b51157ba" providerId="ADAL" clId="{70C6F879-FD64-4298-9976-7D579FA539C6}" dt="2022-10-21T16:02:35.209" v="6086" actId="114"/>
          <ac:spMkLst>
            <pc:docMk/>
            <pc:sldMk cId="1102303222" sldId="286"/>
            <ac:spMk id="45" creationId="{E89813E2-3BB1-22E5-F7CC-1F08D1B92CF5}"/>
          </ac:spMkLst>
        </pc:spChg>
        <pc:spChg chg="mod">
          <ac:chgData name="Jennifer Fox" userId="a381b2fd-f300-44db-92a9-d926b51157ba" providerId="ADAL" clId="{70C6F879-FD64-4298-9976-7D579FA539C6}" dt="2022-10-21T15:24:55.261" v="5146" actId="207"/>
          <ac:spMkLst>
            <pc:docMk/>
            <pc:sldMk cId="1102303222" sldId="286"/>
            <ac:spMk id="46" creationId="{22C7DB68-6B6A-0F41-B420-BBFDAD8B900D}"/>
          </ac:spMkLst>
        </pc:spChg>
        <pc:spChg chg="mod">
          <ac:chgData name="Jennifer Fox" userId="a381b2fd-f300-44db-92a9-d926b51157ba" providerId="ADAL" clId="{70C6F879-FD64-4298-9976-7D579FA539C6}" dt="2022-10-21T15:25:06.006" v="5147" actId="207"/>
          <ac:spMkLst>
            <pc:docMk/>
            <pc:sldMk cId="1102303222" sldId="286"/>
            <ac:spMk id="58" creationId="{2945DEF0-1880-07F8-E00D-9C2269634522}"/>
          </ac:spMkLst>
        </pc:spChg>
        <pc:spChg chg="mod">
          <ac:chgData name="Jennifer Fox" userId="a381b2fd-f300-44db-92a9-d926b51157ba" providerId="ADAL" clId="{70C6F879-FD64-4298-9976-7D579FA539C6}" dt="2022-10-21T15:52:24.442" v="5668" actId="20577"/>
          <ac:spMkLst>
            <pc:docMk/>
            <pc:sldMk cId="1102303222" sldId="286"/>
            <ac:spMk id="59" creationId="{21E8E985-0997-D43C-5CDF-4F9026D52F09}"/>
          </ac:spMkLst>
        </pc:spChg>
        <pc:spChg chg="mod">
          <ac:chgData name="Jennifer Fox" userId="a381b2fd-f300-44db-92a9-d926b51157ba" providerId="ADAL" clId="{70C6F879-FD64-4298-9976-7D579FA539C6}" dt="2022-10-21T15:24:55.261" v="5146" actId="207"/>
          <ac:spMkLst>
            <pc:docMk/>
            <pc:sldMk cId="1102303222" sldId="286"/>
            <ac:spMk id="60" creationId="{3D003F14-D271-DA04-9092-5C87AD31E735}"/>
          </ac:spMkLst>
        </pc:spChg>
        <pc:spChg chg="mod">
          <ac:chgData name="Jennifer Fox" userId="a381b2fd-f300-44db-92a9-d926b51157ba" providerId="ADAL" clId="{70C6F879-FD64-4298-9976-7D579FA539C6}" dt="2022-10-21T15:25:06.006" v="5147" actId="207"/>
          <ac:spMkLst>
            <pc:docMk/>
            <pc:sldMk cId="1102303222" sldId="286"/>
            <ac:spMk id="61" creationId="{59A1C7FB-4A5C-B851-19A4-573B49B23EE7}"/>
          </ac:spMkLst>
        </pc:spChg>
        <pc:spChg chg="mod">
          <ac:chgData name="Jennifer Fox" userId="a381b2fd-f300-44db-92a9-d926b51157ba" providerId="ADAL" clId="{70C6F879-FD64-4298-9976-7D579FA539C6}" dt="2022-10-21T16:02:48.807" v="6087" actId="114"/>
          <ac:spMkLst>
            <pc:docMk/>
            <pc:sldMk cId="1102303222" sldId="286"/>
            <ac:spMk id="62" creationId="{C2581798-C591-7042-6853-4240324D340E}"/>
          </ac:spMkLst>
        </pc:spChg>
        <pc:spChg chg="mod">
          <ac:chgData name="Jennifer Fox" userId="a381b2fd-f300-44db-92a9-d926b51157ba" providerId="ADAL" clId="{70C6F879-FD64-4298-9976-7D579FA539C6}" dt="2022-10-21T15:24:55.261" v="5146" actId="207"/>
          <ac:spMkLst>
            <pc:docMk/>
            <pc:sldMk cId="1102303222" sldId="286"/>
            <ac:spMk id="63" creationId="{116B0520-9044-E529-9762-61E23C870918}"/>
          </ac:spMkLst>
        </pc:spChg>
        <pc:spChg chg="mod">
          <ac:chgData name="Jennifer Fox" userId="a381b2fd-f300-44db-92a9-d926b51157ba" providerId="ADAL" clId="{70C6F879-FD64-4298-9976-7D579FA539C6}" dt="2022-10-21T15:25:06.006" v="5147" actId="207"/>
          <ac:spMkLst>
            <pc:docMk/>
            <pc:sldMk cId="1102303222" sldId="286"/>
            <ac:spMk id="64" creationId="{A154AB8F-BA5D-FB7C-5698-6361EB2ABAEB}"/>
          </ac:spMkLst>
        </pc:spChg>
        <pc:spChg chg="mod">
          <ac:chgData name="Jennifer Fox" userId="a381b2fd-f300-44db-92a9-d926b51157ba" providerId="ADAL" clId="{70C6F879-FD64-4298-9976-7D579FA539C6}" dt="2022-10-21T16:03:03.927" v="6097" actId="114"/>
          <ac:spMkLst>
            <pc:docMk/>
            <pc:sldMk cId="1102303222" sldId="286"/>
            <ac:spMk id="65" creationId="{4EFEFAF8-20A5-6782-9AB2-6900715A76B1}"/>
          </ac:spMkLst>
        </pc:spChg>
        <pc:spChg chg="mod">
          <ac:chgData name="Jennifer Fox" userId="a381b2fd-f300-44db-92a9-d926b51157ba" providerId="ADAL" clId="{70C6F879-FD64-4298-9976-7D579FA539C6}" dt="2022-10-21T15:25:06.006" v="5147" actId="207"/>
          <ac:spMkLst>
            <pc:docMk/>
            <pc:sldMk cId="1102303222" sldId="286"/>
            <ac:spMk id="66" creationId="{B6219D69-2F88-34E0-855C-7874C44E8FEA}"/>
          </ac:spMkLst>
        </pc:spChg>
        <pc:spChg chg="mod">
          <ac:chgData name="Jennifer Fox" userId="a381b2fd-f300-44db-92a9-d926b51157ba" providerId="ADAL" clId="{70C6F879-FD64-4298-9976-7D579FA539C6}" dt="2022-10-21T16:03:11.393" v="6098" actId="114"/>
          <ac:spMkLst>
            <pc:docMk/>
            <pc:sldMk cId="1102303222" sldId="286"/>
            <ac:spMk id="67" creationId="{D9443B3B-3D6D-C348-190E-C2A1C61832A2}"/>
          </ac:spMkLst>
        </pc:spChg>
        <pc:spChg chg="mod">
          <ac:chgData name="Jennifer Fox" userId="a381b2fd-f300-44db-92a9-d926b51157ba" providerId="ADAL" clId="{70C6F879-FD64-4298-9976-7D579FA539C6}" dt="2022-10-21T15:24:55.261" v="5146" actId="207"/>
          <ac:spMkLst>
            <pc:docMk/>
            <pc:sldMk cId="1102303222" sldId="286"/>
            <ac:spMk id="68" creationId="{74EE65C9-F1A7-7C68-942B-9BD8ED14A923}"/>
          </ac:spMkLst>
        </pc:spChg>
      </pc:sldChg>
      <pc:sldChg chg="modSp add mod">
        <pc:chgData name="Jennifer Fox" userId="a381b2fd-f300-44db-92a9-d926b51157ba" providerId="ADAL" clId="{70C6F879-FD64-4298-9976-7D579FA539C6}" dt="2022-10-21T15:45:48.177" v="5431" actId="207"/>
        <pc:sldMkLst>
          <pc:docMk/>
          <pc:sldMk cId="4238956387" sldId="287"/>
        </pc:sldMkLst>
        <pc:spChg chg="mod">
          <ac:chgData name="Jennifer Fox" userId="a381b2fd-f300-44db-92a9-d926b51157ba" providerId="ADAL" clId="{70C6F879-FD64-4298-9976-7D579FA539C6}" dt="2022-10-21T15:27:32.030" v="5159" actId="208"/>
          <ac:spMkLst>
            <pc:docMk/>
            <pc:sldMk cId="4238956387" sldId="287"/>
            <ac:spMk id="6" creationId="{A7C1C518-1873-D98E-CE85-3A9C1F5AE687}"/>
          </ac:spMkLst>
        </pc:spChg>
        <pc:spChg chg="mod">
          <ac:chgData name="Jennifer Fox" userId="a381b2fd-f300-44db-92a9-d926b51157ba" providerId="ADAL" clId="{70C6F879-FD64-4298-9976-7D579FA539C6}" dt="2022-10-21T15:45:48.177" v="5431" actId="207"/>
          <ac:spMkLst>
            <pc:docMk/>
            <pc:sldMk cId="4238956387" sldId="287"/>
            <ac:spMk id="9" creationId="{4765110F-D82E-ADC3-A09E-EB5962923775}"/>
          </ac:spMkLst>
        </pc:spChg>
      </pc:sldChg>
      <pc:sldChg chg="addSp delSp modSp add mod ord">
        <pc:chgData name="Jennifer Fox" userId="a381b2fd-f300-44db-92a9-d926b51157ba" providerId="ADAL" clId="{70C6F879-FD64-4298-9976-7D579FA539C6}" dt="2022-10-21T15:45:43.963" v="5429" actId="207"/>
        <pc:sldMkLst>
          <pc:docMk/>
          <pc:sldMk cId="896445727" sldId="288"/>
        </pc:sldMkLst>
        <pc:spChg chg="add del mod">
          <ac:chgData name="Jennifer Fox" userId="a381b2fd-f300-44db-92a9-d926b51157ba" providerId="ADAL" clId="{70C6F879-FD64-4298-9976-7D579FA539C6}" dt="2022-10-21T15:29:22.119" v="5178" actId="478"/>
          <ac:spMkLst>
            <pc:docMk/>
            <pc:sldMk cId="896445727" sldId="288"/>
            <ac:spMk id="6" creationId="{11573D03-BD55-8D26-E63B-8A419A9BC38C}"/>
          </ac:spMkLst>
        </pc:spChg>
        <pc:spChg chg="add mod">
          <ac:chgData name="Jennifer Fox" userId="a381b2fd-f300-44db-92a9-d926b51157ba" providerId="ADAL" clId="{70C6F879-FD64-4298-9976-7D579FA539C6}" dt="2022-10-21T05:38:35.640" v="3188" actId="1076"/>
          <ac:spMkLst>
            <pc:docMk/>
            <pc:sldMk cId="896445727" sldId="288"/>
            <ac:spMk id="7" creationId="{3EFEB591-ACB2-7B4C-2E39-565114C4F076}"/>
          </ac:spMkLst>
        </pc:spChg>
        <pc:spChg chg="add mod">
          <ac:chgData name="Jennifer Fox" userId="a381b2fd-f300-44db-92a9-d926b51157ba" providerId="ADAL" clId="{70C6F879-FD64-4298-9976-7D579FA539C6}" dt="2022-10-21T15:29:26.951" v="5179" actId="1076"/>
          <ac:spMkLst>
            <pc:docMk/>
            <pc:sldMk cId="896445727" sldId="288"/>
            <ac:spMk id="8" creationId="{33C0A25D-E7E9-DF20-EC22-541D12E83AE2}"/>
          </ac:spMkLst>
        </pc:spChg>
        <pc:spChg chg="mod">
          <ac:chgData name="Jennifer Fox" userId="a381b2fd-f300-44db-92a9-d926b51157ba" providerId="ADAL" clId="{70C6F879-FD64-4298-9976-7D579FA539C6}" dt="2022-10-21T15:45:43.963" v="5429" actId="207"/>
          <ac:spMkLst>
            <pc:docMk/>
            <pc:sldMk cId="896445727" sldId="288"/>
            <ac:spMk id="9" creationId="{4765110F-D82E-ADC3-A09E-EB5962923775}"/>
          </ac:spMkLst>
        </pc:spChg>
        <pc:spChg chg="del">
          <ac:chgData name="Jennifer Fox" userId="a381b2fd-f300-44db-92a9-d926b51157ba" providerId="ADAL" clId="{70C6F879-FD64-4298-9976-7D579FA539C6}" dt="2022-10-21T05:31:22.745" v="3147" actId="478"/>
          <ac:spMkLst>
            <pc:docMk/>
            <pc:sldMk cId="896445727" sldId="288"/>
            <ac:spMk id="12" creationId="{D78E1B2B-E31A-6A1E-064D-59DCF59B66DD}"/>
          </ac:spMkLst>
        </pc:spChg>
        <pc:spChg chg="del">
          <ac:chgData name="Jennifer Fox" userId="a381b2fd-f300-44db-92a9-d926b51157ba" providerId="ADAL" clId="{70C6F879-FD64-4298-9976-7D579FA539C6}" dt="2022-10-21T05:31:22.152" v="3146" actId="478"/>
          <ac:spMkLst>
            <pc:docMk/>
            <pc:sldMk cId="896445727" sldId="288"/>
            <ac:spMk id="14" creationId="{26436BF3-4A7C-BF11-D942-3BA1DD895903}"/>
          </ac:spMkLst>
        </pc:spChg>
        <pc:spChg chg="mod">
          <ac:chgData name="Jennifer Fox" userId="a381b2fd-f300-44db-92a9-d926b51157ba" providerId="ADAL" clId="{70C6F879-FD64-4298-9976-7D579FA539C6}" dt="2022-10-21T05:40:01.217" v="3255" actId="20577"/>
          <ac:spMkLst>
            <pc:docMk/>
            <pc:sldMk cId="896445727" sldId="288"/>
            <ac:spMk id="15" creationId="{FF12A609-08A5-3519-C598-FB21D59C84AF}"/>
          </ac:spMkLst>
        </pc:spChg>
        <pc:spChg chg="add mod">
          <ac:chgData name="Jennifer Fox" userId="a381b2fd-f300-44db-92a9-d926b51157ba" providerId="ADAL" clId="{70C6F879-FD64-4298-9976-7D579FA539C6}" dt="2022-10-21T15:29:18.977" v="5177" actId="1076"/>
          <ac:spMkLst>
            <pc:docMk/>
            <pc:sldMk cId="896445727" sldId="288"/>
            <ac:spMk id="16" creationId="{7B9C730F-CCC2-C8E8-013D-F3D2F6C7845D}"/>
          </ac:spMkLst>
        </pc:spChg>
        <pc:spChg chg="del">
          <ac:chgData name="Jennifer Fox" userId="a381b2fd-f300-44db-92a9-d926b51157ba" providerId="ADAL" clId="{70C6F879-FD64-4298-9976-7D579FA539C6}" dt="2022-10-21T05:32:17.827" v="3164" actId="478"/>
          <ac:spMkLst>
            <pc:docMk/>
            <pc:sldMk cId="896445727" sldId="288"/>
            <ac:spMk id="20" creationId="{15262885-09AA-8399-221B-A4B82ED4100D}"/>
          </ac:spMkLst>
        </pc:spChg>
        <pc:spChg chg="del mod ord">
          <ac:chgData name="Jennifer Fox" userId="a381b2fd-f300-44db-92a9-d926b51157ba" providerId="ADAL" clId="{70C6F879-FD64-4298-9976-7D579FA539C6}" dt="2022-10-21T15:29:13.424" v="5176" actId="478"/>
          <ac:spMkLst>
            <pc:docMk/>
            <pc:sldMk cId="896445727" sldId="288"/>
            <ac:spMk id="21" creationId="{41CF12B7-274D-2DE0-5917-B41C94F2229A}"/>
          </ac:spMkLst>
        </pc:spChg>
        <pc:picChg chg="add del mod">
          <ac:chgData name="Jennifer Fox" userId="a381b2fd-f300-44db-92a9-d926b51157ba" providerId="ADAL" clId="{70C6F879-FD64-4298-9976-7D579FA539C6}" dt="2022-10-21T05:37:06.595" v="3172" actId="478"/>
          <ac:picMkLst>
            <pc:docMk/>
            <pc:sldMk cId="896445727" sldId="288"/>
            <ac:picMk id="3" creationId="{50554FEC-92CB-ACEF-FE21-EA619997329D}"/>
          </ac:picMkLst>
        </pc:picChg>
        <pc:picChg chg="add mod modCrop">
          <ac:chgData name="Jennifer Fox" userId="a381b2fd-f300-44db-92a9-d926b51157ba" providerId="ADAL" clId="{70C6F879-FD64-4298-9976-7D579FA539C6}" dt="2022-10-21T05:38:29.311" v="3187" actId="1076"/>
          <ac:picMkLst>
            <pc:docMk/>
            <pc:sldMk cId="896445727" sldId="288"/>
            <ac:picMk id="5" creationId="{40AB5C6D-8BBF-7885-87F9-AFAD066C8CFE}"/>
          </ac:picMkLst>
        </pc:picChg>
        <pc:picChg chg="del">
          <ac:chgData name="Jennifer Fox" userId="a381b2fd-f300-44db-92a9-d926b51157ba" providerId="ADAL" clId="{70C6F879-FD64-4298-9976-7D579FA539C6}" dt="2022-10-21T05:31:20.854" v="3145" actId="478"/>
          <ac:picMkLst>
            <pc:docMk/>
            <pc:sldMk cId="896445727" sldId="288"/>
            <ac:picMk id="10" creationId="{F2D7E898-3544-CE62-10D6-6DB90BCB852F}"/>
          </ac:picMkLst>
        </pc:picChg>
        <pc:picChg chg="del">
          <ac:chgData name="Jennifer Fox" userId="a381b2fd-f300-44db-92a9-d926b51157ba" providerId="ADAL" clId="{70C6F879-FD64-4298-9976-7D579FA539C6}" dt="2022-10-21T05:31:23.889" v="3148" actId="478"/>
          <ac:picMkLst>
            <pc:docMk/>
            <pc:sldMk cId="896445727" sldId="288"/>
            <ac:picMk id="17" creationId="{D5A6D094-CDDD-6758-5CEE-8ABF58C9C6FA}"/>
          </ac:picMkLst>
        </pc:picChg>
      </pc:sldChg>
      <pc:sldChg chg="addSp delSp modSp add mod">
        <pc:chgData name="Jennifer Fox" userId="a381b2fd-f300-44db-92a9-d926b51157ba" providerId="ADAL" clId="{70C6F879-FD64-4298-9976-7D579FA539C6}" dt="2022-10-21T15:45:39.114" v="5427" actId="207"/>
        <pc:sldMkLst>
          <pc:docMk/>
          <pc:sldMk cId="609538304" sldId="289"/>
        </pc:sldMkLst>
        <pc:spChg chg="add mod">
          <ac:chgData name="Jennifer Fox" userId="a381b2fd-f300-44db-92a9-d926b51157ba" providerId="ADAL" clId="{70C6F879-FD64-4298-9976-7D579FA539C6}" dt="2022-10-21T15:29:52.289" v="5186" actId="688"/>
          <ac:spMkLst>
            <pc:docMk/>
            <pc:sldMk cId="609538304" sldId="289"/>
            <ac:spMk id="4" creationId="{FEFA8205-D72A-E694-EBEC-3D692CF3BA10}"/>
          </ac:spMkLst>
        </pc:spChg>
        <pc:spChg chg="del mod ord">
          <ac:chgData name="Jennifer Fox" userId="a381b2fd-f300-44db-92a9-d926b51157ba" providerId="ADAL" clId="{70C6F879-FD64-4298-9976-7D579FA539C6}" dt="2022-10-21T15:29:33.716" v="5180" actId="478"/>
          <ac:spMkLst>
            <pc:docMk/>
            <pc:sldMk cId="609538304" sldId="289"/>
            <ac:spMk id="6" creationId="{11573D03-BD55-8D26-E63B-8A419A9BC38C}"/>
          </ac:spMkLst>
        </pc:spChg>
        <pc:spChg chg="mod ord">
          <ac:chgData name="Jennifer Fox" userId="a381b2fd-f300-44db-92a9-d926b51157ba" providerId="ADAL" clId="{70C6F879-FD64-4298-9976-7D579FA539C6}" dt="2022-10-21T05:53:27.810" v="3539" actId="14100"/>
          <ac:spMkLst>
            <pc:docMk/>
            <pc:sldMk cId="609538304" sldId="289"/>
            <ac:spMk id="7" creationId="{3EFEB591-ACB2-7B4C-2E39-565114C4F076}"/>
          </ac:spMkLst>
        </pc:spChg>
        <pc:spChg chg="add mod">
          <ac:chgData name="Jennifer Fox" userId="a381b2fd-f300-44db-92a9-d926b51157ba" providerId="ADAL" clId="{70C6F879-FD64-4298-9976-7D579FA539C6}" dt="2022-10-21T15:29:57.499" v="5187" actId="1076"/>
          <ac:spMkLst>
            <pc:docMk/>
            <pc:sldMk cId="609538304" sldId="289"/>
            <ac:spMk id="8" creationId="{42C1F4BA-2E4B-1844-C6E0-932CB821A8F5}"/>
          </ac:spMkLst>
        </pc:spChg>
        <pc:spChg chg="mod">
          <ac:chgData name="Jennifer Fox" userId="a381b2fd-f300-44db-92a9-d926b51157ba" providerId="ADAL" clId="{70C6F879-FD64-4298-9976-7D579FA539C6}" dt="2022-10-21T15:45:39.114" v="5427" actId="207"/>
          <ac:spMkLst>
            <pc:docMk/>
            <pc:sldMk cId="609538304" sldId="289"/>
            <ac:spMk id="9" creationId="{4765110F-D82E-ADC3-A09E-EB5962923775}"/>
          </ac:spMkLst>
        </pc:spChg>
        <pc:spChg chg="mod">
          <ac:chgData name="Jennifer Fox" userId="a381b2fd-f300-44db-92a9-d926b51157ba" providerId="ADAL" clId="{70C6F879-FD64-4298-9976-7D579FA539C6}" dt="2022-10-21T05:40:43.024" v="3265" actId="179"/>
          <ac:spMkLst>
            <pc:docMk/>
            <pc:sldMk cId="609538304" sldId="289"/>
            <ac:spMk id="15" creationId="{FF12A609-08A5-3519-C598-FB21D59C84AF}"/>
          </ac:spMkLst>
        </pc:spChg>
        <pc:spChg chg="del mod ord">
          <ac:chgData name="Jennifer Fox" userId="a381b2fd-f300-44db-92a9-d926b51157ba" providerId="ADAL" clId="{70C6F879-FD64-4298-9976-7D579FA539C6}" dt="2022-10-21T15:29:44.907" v="5184" actId="478"/>
          <ac:spMkLst>
            <pc:docMk/>
            <pc:sldMk cId="609538304" sldId="289"/>
            <ac:spMk id="21" creationId="{41CF12B7-274D-2DE0-5917-B41C94F2229A}"/>
          </ac:spMkLst>
        </pc:spChg>
        <pc:picChg chg="add mod">
          <ac:chgData name="Jennifer Fox" userId="a381b2fd-f300-44db-92a9-d926b51157ba" providerId="ADAL" clId="{70C6F879-FD64-4298-9976-7D579FA539C6}" dt="2022-10-21T05:52:58.869" v="3535" actId="1076"/>
          <ac:picMkLst>
            <pc:docMk/>
            <pc:sldMk cId="609538304" sldId="289"/>
            <ac:picMk id="3" creationId="{299D4AEF-7BE9-8502-C543-CFFA00CA979E}"/>
          </ac:picMkLst>
        </pc:picChg>
        <pc:picChg chg="del">
          <ac:chgData name="Jennifer Fox" userId="a381b2fd-f300-44db-92a9-d926b51157ba" providerId="ADAL" clId="{70C6F879-FD64-4298-9976-7D579FA539C6}" dt="2022-10-21T05:40:13.791" v="3256" actId="478"/>
          <ac:picMkLst>
            <pc:docMk/>
            <pc:sldMk cId="609538304" sldId="289"/>
            <ac:picMk id="5" creationId="{40AB5C6D-8BBF-7885-87F9-AFAD066C8CFE}"/>
          </ac:picMkLst>
        </pc:picChg>
      </pc:sldChg>
      <pc:sldChg chg="addSp delSp modSp add mod">
        <pc:chgData name="Jennifer Fox" userId="a381b2fd-f300-44db-92a9-d926b51157ba" providerId="ADAL" clId="{70C6F879-FD64-4298-9976-7D579FA539C6}" dt="2022-10-21T16:57:56.793" v="7395" actId="166"/>
        <pc:sldMkLst>
          <pc:docMk/>
          <pc:sldMk cId="3901370759" sldId="290"/>
        </pc:sldMkLst>
        <pc:spChg chg="add mod ord">
          <ac:chgData name="Jennifer Fox" userId="a381b2fd-f300-44db-92a9-d926b51157ba" providerId="ADAL" clId="{70C6F879-FD64-4298-9976-7D579FA539C6}" dt="2022-10-21T16:57:56.793" v="7395" actId="166"/>
          <ac:spMkLst>
            <pc:docMk/>
            <pc:sldMk cId="3901370759" sldId="290"/>
            <ac:spMk id="3" creationId="{9175EED4-1E00-9F5C-868A-A34F64D61990}"/>
          </ac:spMkLst>
        </pc:spChg>
        <pc:spChg chg="add mod ord">
          <ac:chgData name="Jennifer Fox" userId="a381b2fd-f300-44db-92a9-d926b51157ba" providerId="ADAL" clId="{70C6F879-FD64-4298-9976-7D579FA539C6}" dt="2022-10-21T16:57:56.793" v="7395" actId="166"/>
          <ac:spMkLst>
            <pc:docMk/>
            <pc:sldMk cId="3901370759" sldId="290"/>
            <ac:spMk id="4" creationId="{9A164F57-C2BE-9D71-A56E-14E4DDA7FFED}"/>
          </ac:spMkLst>
        </pc:spChg>
        <pc:spChg chg="add mod">
          <ac:chgData name="Jennifer Fox" userId="a381b2fd-f300-44db-92a9-d926b51157ba" providerId="ADAL" clId="{70C6F879-FD64-4298-9976-7D579FA539C6}" dt="2022-10-21T16:51:50.301" v="7290" actId="1076"/>
          <ac:spMkLst>
            <pc:docMk/>
            <pc:sldMk cId="3901370759" sldId="290"/>
            <ac:spMk id="5" creationId="{C7D96479-1670-4309-0C06-F411F336C128}"/>
          </ac:spMkLst>
        </pc:spChg>
        <pc:spChg chg="mod">
          <ac:chgData name="Jennifer Fox" userId="a381b2fd-f300-44db-92a9-d926b51157ba" providerId="ADAL" clId="{70C6F879-FD64-4298-9976-7D579FA539C6}" dt="2022-10-21T15:45:53.642" v="5433" actId="207"/>
          <ac:spMkLst>
            <pc:docMk/>
            <pc:sldMk cId="3901370759" sldId="290"/>
            <ac:spMk id="9" creationId="{4765110F-D82E-ADC3-A09E-EB5962923775}"/>
          </ac:spMkLst>
        </pc:spChg>
        <pc:spChg chg="del mod">
          <ac:chgData name="Jennifer Fox" userId="a381b2fd-f300-44db-92a9-d926b51157ba" providerId="ADAL" clId="{70C6F879-FD64-4298-9976-7D579FA539C6}" dt="2022-10-21T15:28:39.090" v="5170" actId="478"/>
          <ac:spMkLst>
            <pc:docMk/>
            <pc:sldMk cId="3901370759" sldId="290"/>
            <ac:spMk id="12" creationId="{D78E1B2B-E31A-6A1E-064D-59DCF59B66DD}"/>
          </ac:spMkLst>
        </pc:spChg>
        <pc:spChg chg="del mod">
          <ac:chgData name="Jennifer Fox" userId="a381b2fd-f300-44db-92a9-d926b51157ba" providerId="ADAL" clId="{70C6F879-FD64-4298-9976-7D579FA539C6}" dt="2022-10-21T15:28:38.346" v="5169" actId="478"/>
          <ac:spMkLst>
            <pc:docMk/>
            <pc:sldMk cId="3901370759" sldId="290"/>
            <ac:spMk id="14" creationId="{26436BF3-4A7C-BF11-D942-3BA1DD895903}"/>
          </ac:spMkLst>
        </pc:spChg>
        <pc:spChg chg="mod">
          <ac:chgData name="Jennifer Fox" userId="a381b2fd-f300-44db-92a9-d926b51157ba" providerId="ADAL" clId="{70C6F879-FD64-4298-9976-7D579FA539C6}" dt="2022-10-21T16:55:14.971" v="7384" actId="20577"/>
          <ac:spMkLst>
            <pc:docMk/>
            <pc:sldMk cId="3901370759" sldId="290"/>
            <ac:spMk id="15" creationId="{FF12A609-08A5-3519-C598-FB21D59C84AF}"/>
          </ac:spMkLst>
        </pc:spChg>
        <pc:spChg chg="mod">
          <ac:chgData name="Jennifer Fox" userId="a381b2fd-f300-44db-92a9-d926b51157ba" providerId="ADAL" clId="{70C6F879-FD64-4298-9976-7D579FA539C6}" dt="2022-10-21T16:55:09.439" v="7381" actId="20577"/>
          <ac:spMkLst>
            <pc:docMk/>
            <pc:sldMk cId="3901370759" sldId="290"/>
            <ac:spMk id="20" creationId="{15262885-09AA-8399-221B-A4B82ED4100D}"/>
          </ac:spMkLst>
        </pc:spChg>
        <pc:spChg chg="del mod">
          <ac:chgData name="Jennifer Fox" userId="a381b2fd-f300-44db-92a9-d926b51157ba" providerId="ADAL" clId="{70C6F879-FD64-4298-9976-7D579FA539C6}" dt="2022-10-21T15:28:36.126" v="5168" actId="478"/>
          <ac:spMkLst>
            <pc:docMk/>
            <pc:sldMk cId="3901370759" sldId="290"/>
            <ac:spMk id="21" creationId="{41CF12B7-274D-2DE0-5917-B41C94F2229A}"/>
          </ac:spMkLst>
        </pc:spChg>
        <pc:picChg chg="add mod">
          <ac:chgData name="Jennifer Fox" userId="a381b2fd-f300-44db-92a9-d926b51157ba" providerId="ADAL" clId="{70C6F879-FD64-4298-9976-7D579FA539C6}" dt="2022-10-21T16:57:44.616" v="7392" actId="1076"/>
          <ac:picMkLst>
            <pc:docMk/>
            <pc:sldMk cId="3901370759" sldId="290"/>
            <ac:picMk id="7" creationId="{B3963AA6-BFA8-E438-4D33-311B13DB311F}"/>
          </ac:picMkLst>
        </pc:picChg>
        <pc:picChg chg="del">
          <ac:chgData name="Jennifer Fox" userId="a381b2fd-f300-44db-92a9-d926b51157ba" providerId="ADAL" clId="{70C6F879-FD64-4298-9976-7D579FA539C6}" dt="2022-10-21T16:57:10.810" v="7385" actId="478"/>
          <ac:picMkLst>
            <pc:docMk/>
            <pc:sldMk cId="3901370759" sldId="290"/>
            <ac:picMk id="10" creationId="{F2D7E898-3544-CE62-10D6-6DB90BCB852F}"/>
          </ac:picMkLst>
        </pc:picChg>
        <pc:picChg chg="mod">
          <ac:chgData name="Jennifer Fox" userId="a381b2fd-f300-44db-92a9-d926b51157ba" providerId="ADAL" clId="{70C6F879-FD64-4298-9976-7D579FA539C6}" dt="2022-10-21T16:51:50.301" v="7290" actId="1076"/>
          <ac:picMkLst>
            <pc:docMk/>
            <pc:sldMk cId="3901370759" sldId="290"/>
            <ac:picMk id="17" creationId="{D5A6D094-CDDD-6758-5CEE-8ABF58C9C6FA}"/>
          </ac:picMkLst>
        </pc:picChg>
      </pc:sldChg>
      <pc:sldChg chg="addSp delSp modSp add mod">
        <pc:chgData name="Jennifer Fox" userId="a381b2fd-f300-44db-92a9-d926b51157ba" providerId="ADAL" clId="{70C6F879-FD64-4298-9976-7D579FA539C6}" dt="2022-10-21T15:54:42.867" v="5763" actId="20577"/>
        <pc:sldMkLst>
          <pc:docMk/>
          <pc:sldMk cId="3264545498" sldId="291"/>
        </pc:sldMkLst>
        <pc:spChg chg="add del mod">
          <ac:chgData name="Jennifer Fox" userId="a381b2fd-f300-44db-92a9-d926b51157ba" providerId="ADAL" clId="{70C6F879-FD64-4298-9976-7D579FA539C6}" dt="2022-10-21T15:30:13.996" v="5188" actId="478"/>
          <ac:spMkLst>
            <pc:docMk/>
            <pc:sldMk cId="3264545498" sldId="291"/>
            <ac:spMk id="4" creationId="{2D3BF52D-C14C-6F41-28BE-9AD86CB01CC1}"/>
          </ac:spMkLst>
        </pc:spChg>
        <pc:spChg chg="add del mod">
          <ac:chgData name="Jennifer Fox" userId="a381b2fd-f300-44db-92a9-d926b51157ba" providerId="ADAL" clId="{70C6F879-FD64-4298-9976-7D579FA539C6}" dt="2022-10-21T15:30:37.595" v="5194" actId="478"/>
          <ac:spMkLst>
            <pc:docMk/>
            <pc:sldMk cId="3264545498" sldId="291"/>
            <ac:spMk id="5" creationId="{44B391F4-FFF9-BC36-0183-6B66C1A05CD3}"/>
          </ac:spMkLst>
        </pc:spChg>
        <pc:spChg chg="del mod">
          <ac:chgData name="Jennifer Fox" userId="a381b2fd-f300-44db-92a9-d926b51157ba" providerId="ADAL" clId="{70C6F879-FD64-4298-9976-7D579FA539C6}" dt="2022-10-21T15:30:20.886" v="5192" actId="478"/>
          <ac:spMkLst>
            <pc:docMk/>
            <pc:sldMk cId="3264545498" sldId="291"/>
            <ac:spMk id="6" creationId="{11573D03-BD55-8D26-E63B-8A419A9BC38C}"/>
          </ac:spMkLst>
        </pc:spChg>
        <pc:spChg chg="mod">
          <ac:chgData name="Jennifer Fox" userId="a381b2fd-f300-44db-92a9-d926b51157ba" providerId="ADAL" clId="{70C6F879-FD64-4298-9976-7D579FA539C6}" dt="2022-10-21T15:43:51.778" v="5378" actId="1036"/>
          <ac:spMkLst>
            <pc:docMk/>
            <pc:sldMk cId="3264545498" sldId="291"/>
            <ac:spMk id="7" creationId="{3EFEB591-ACB2-7B4C-2E39-565114C4F076}"/>
          </ac:spMkLst>
        </pc:spChg>
        <pc:spChg chg="add mod">
          <ac:chgData name="Jennifer Fox" userId="a381b2fd-f300-44db-92a9-d926b51157ba" providerId="ADAL" clId="{70C6F879-FD64-4298-9976-7D579FA539C6}" dt="2022-10-21T15:43:51.778" v="5378" actId="1036"/>
          <ac:spMkLst>
            <pc:docMk/>
            <pc:sldMk cId="3264545498" sldId="291"/>
            <ac:spMk id="8" creationId="{C203563E-6702-AF5D-481C-6EE821687A5A}"/>
          </ac:spMkLst>
        </pc:spChg>
        <pc:spChg chg="mod">
          <ac:chgData name="Jennifer Fox" userId="a381b2fd-f300-44db-92a9-d926b51157ba" providerId="ADAL" clId="{70C6F879-FD64-4298-9976-7D579FA539C6}" dt="2022-10-21T15:42:13.206" v="5329" actId="207"/>
          <ac:spMkLst>
            <pc:docMk/>
            <pc:sldMk cId="3264545498" sldId="291"/>
            <ac:spMk id="9" creationId="{4765110F-D82E-ADC3-A09E-EB5962923775}"/>
          </ac:spMkLst>
        </pc:spChg>
        <pc:spChg chg="add mod">
          <ac:chgData name="Jennifer Fox" userId="a381b2fd-f300-44db-92a9-d926b51157ba" providerId="ADAL" clId="{70C6F879-FD64-4298-9976-7D579FA539C6}" dt="2022-10-21T15:43:51.778" v="5378" actId="1036"/>
          <ac:spMkLst>
            <pc:docMk/>
            <pc:sldMk cId="3264545498" sldId="291"/>
            <ac:spMk id="10" creationId="{8EB67945-A36D-240A-F7B1-4F6F60BCDDE9}"/>
          </ac:spMkLst>
        </pc:spChg>
        <pc:spChg chg="add mod">
          <ac:chgData name="Jennifer Fox" userId="a381b2fd-f300-44db-92a9-d926b51157ba" providerId="ADAL" clId="{70C6F879-FD64-4298-9976-7D579FA539C6}" dt="2022-10-21T15:43:51.778" v="5378" actId="1036"/>
          <ac:spMkLst>
            <pc:docMk/>
            <pc:sldMk cId="3264545498" sldId="291"/>
            <ac:spMk id="12" creationId="{1CDA67E8-1D9A-133E-92F1-81F8569F0409}"/>
          </ac:spMkLst>
        </pc:spChg>
        <pc:spChg chg="mod">
          <ac:chgData name="Jennifer Fox" userId="a381b2fd-f300-44db-92a9-d926b51157ba" providerId="ADAL" clId="{70C6F879-FD64-4298-9976-7D579FA539C6}" dt="2022-10-21T15:54:42.867" v="5763" actId="20577"/>
          <ac:spMkLst>
            <pc:docMk/>
            <pc:sldMk cId="3264545498" sldId="291"/>
            <ac:spMk id="15" creationId="{FF12A609-08A5-3519-C598-FB21D59C84AF}"/>
          </ac:spMkLst>
        </pc:spChg>
        <pc:spChg chg="del">
          <ac:chgData name="Jennifer Fox" userId="a381b2fd-f300-44db-92a9-d926b51157ba" providerId="ADAL" clId="{70C6F879-FD64-4298-9976-7D579FA539C6}" dt="2022-10-21T06:14:21.944" v="4487" actId="478"/>
          <ac:spMkLst>
            <pc:docMk/>
            <pc:sldMk cId="3264545498" sldId="291"/>
            <ac:spMk id="21" creationId="{41CF12B7-274D-2DE0-5917-B41C94F2229A}"/>
          </ac:spMkLst>
        </pc:spChg>
        <pc:picChg chg="mod modCrop">
          <ac:chgData name="Jennifer Fox" userId="a381b2fd-f300-44db-92a9-d926b51157ba" providerId="ADAL" clId="{70C6F879-FD64-4298-9976-7D579FA539C6}" dt="2022-10-21T15:43:51.778" v="5378" actId="1036"/>
          <ac:picMkLst>
            <pc:docMk/>
            <pc:sldMk cId="3264545498" sldId="291"/>
            <ac:picMk id="3" creationId="{299D4AEF-7BE9-8502-C543-CFFA00CA979E}"/>
          </ac:picMkLst>
        </pc:picChg>
        <pc:picChg chg="add mod">
          <ac:chgData name="Jennifer Fox" userId="a381b2fd-f300-44db-92a9-d926b51157ba" providerId="ADAL" clId="{70C6F879-FD64-4298-9976-7D579FA539C6}" dt="2022-10-21T15:45:17.667" v="5425" actId="1076"/>
          <ac:picMkLst>
            <pc:docMk/>
            <pc:sldMk cId="3264545498" sldId="291"/>
            <ac:picMk id="14" creationId="{9216F3BC-BAEF-F0E8-868A-ECF8386D66A1}"/>
          </ac:picMkLst>
        </pc:picChg>
      </pc:sldChg>
      <pc:sldChg chg="addSp delSp modSp add mod">
        <pc:chgData name="Jennifer Fox" userId="a381b2fd-f300-44db-92a9-d926b51157ba" providerId="ADAL" clId="{70C6F879-FD64-4298-9976-7D579FA539C6}" dt="2022-10-21T21:04:26.703" v="8838" actId="20577"/>
        <pc:sldMkLst>
          <pc:docMk/>
          <pc:sldMk cId="2193736479" sldId="292"/>
        </pc:sldMkLst>
        <pc:spChg chg="add del mod">
          <ac:chgData name="Jennifer Fox" userId="a381b2fd-f300-44db-92a9-d926b51157ba" providerId="ADAL" clId="{70C6F879-FD64-4298-9976-7D579FA539C6}" dt="2022-10-21T15:40:04.298" v="5285" actId="478"/>
          <ac:spMkLst>
            <pc:docMk/>
            <pc:sldMk cId="2193736479" sldId="292"/>
            <ac:spMk id="4" creationId="{C2EEE43F-ABA3-F2C0-5C39-B7229E0C3FF9}"/>
          </ac:spMkLst>
        </pc:spChg>
        <pc:spChg chg="add del mod">
          <ac:chgData name="Jennifer Fox" userId="a381b2fd-f300-44db-92a9-d926b51157ba" providerId="ADAL" clId="{70C6F879-FD64-4298-9976-7D579FA539C6}" dt="2022-10-21T06:27:11.577" v="5089" actId="21"/>
          <ac:spMkLst>
            <pc:docMk/>
            <pc:sldMk cId="2193736479" sldId="292"/>
            <ac:spMk id="5" creationId="{20D37E8B-707E-58B6-035A-B9623072B951}"/>
          </ac:spMkLst>
        </pc:spChg>
        <pc:spChg chg="del">
          <ac:chgData name="Jennifer Fox" userId="a381b2fd-f300-44db-92a9-d926b51157ba" providerId="ADAL" clId="{70C6F879-FD64-4298-9976-7D579FA539C6}" dt="2022-10-21T15:31:20.291" v="5204" actId="478"/>
          <ac:spMkLst>
            <pc:docMk/>
            <pc:sldMk cId="2193736479" sldId="292"/>
            <ac:spMk id="6" creationId="{11573D03-BD55-8D26-E63B-8A419A9BC38C}"/>
          </ac:spMkLst>
        </pc:spChg>
        <pc:spChg chg="del mod">
          <ac:chgData name="Jennifer Fox" userId="a381b2fd-f300-44db-92a9-d926b51157ba" providerId="ADAL" clId="{70C6F879-FD64-4298-9976-7D579FA539C6}" dt="2022-10-21T15:40:08.073" v="5286" actId="478"/>
          <ac:spMkLst>
            <pc:docMk/>
            <pc:sldMk cId="2193736479" sldId="292"/>
            <ac:spMk id="7" creationId="{3EFEB591-ACB2-7B4C-2E39-565114C4F076}"/>
          </ac:spMkLst>
        </pc:spChg>
        <pc:spChg chg="add del mod">
          <ac:chgData name="Jennifer Fox" userId="a381b2fd-f300-44db-92a9-d926b51157ba" providerId="ADAL" clId="{70C6F879-FD64-4298-9976-7D579FA539C6}" dt="2022-10-21T06:27:11.577" v="5089" actId="21"/>
          <ac:spMkLst>
            <pc:docMk/>
            <pc:sldMk cId="2193736479" sldId="292"/>
            <ac:spMk id="8" creationId="{1D33891C-A9CF-16AE-0BC5-752B1B3CE182}"/>
          </ac:spMkLst>
        </pc:spChg>
        <pc:spChg chg="mod">
          <ac:chgData name="Jennifer Fox" userId="a381b2fd-f300-44db-92a9-d926b51157ba" providerId="ADAL" clId="{70C6F879-FD64-4298-9976-7D579FA539C6}" dt="2022-10-21T15:42:05.650" v="5327" actId="208"/>
          <ac:spMkLst>
            <pc:docMk/>
            <pc:sldMk cId="2193736479" sldId="292"/>
            <ac:spMk id="9" creationId="{4765110F-D82E-ADC3-A09E-EB5962923775}"/>
          </ac:spMkLst>
        </pc:spChg>
        <pc:spChg chg="add del mod">
          <ac:chgData name="Jennifer Fox" userId="a381b2fd-f300-44db-92a9-d926b51157ba" providerId="ADAL" clId="{70C6F879-FD64-4298-9976-7D579FA539C6}" dt="2022-10-21T06:27:30.321" v="5091" actId="21"/>
          <ac:spMkLst>
            <pc:docMk/>
            <pc:sldMk cId="2193736479" sldId="292"/>
            <ac:spMk id="10" creationId="{7D9BD79C-C09E-F191-CD9E-9FDEF7C7F1AC}"/>
          </ac:spMkLst>
        </pc:spChg>
        <pc:spChg chg="add del mod">
          <ac:chgData name="Jennifer Fox" userId="a381b2fd-f300-44db-92a9-d926b51157ba" providerId="ADAL" clId="{70C6F879-FD64-4298-9976-7D579FA539C6}" dt="2022-10-21T15:40:14.778" v="5287" actId="478"/>
          <ac:spMkLst>
            <pc:docMk/>
            <pc:sldMk cId="2193736479" sldId="292"/>
            <ac:spMk id="12" creationId="{2F14DCDE-ABA3-ECC3-69B7-3C9C3C032D0F}"/>
          </ac:spMkLst>
        </pc:spChg>
        <pc:spChg chg="mod">
          <ac:chgData name="Jennifer Fox" userId="a381b2fd-f300-44db-92a9-d926b51157ba" providerId="ADAL" clId="{70C6F879-FD64-4298-9976-7D579FA539C6}" dt="2022-10-21T21:04:26.703" v="8838" actId="20577"/>
          <ac:spMkLst>
            <pc:docMk/>
            <pc:sldMk cId="2193736479" sldId="292"/>
            <ac:spMk id="15" creationId="{FF12A609-08A5-3519-C598-FB21D59C84AF}"/>
          </ac:spMkLst>
        </pc:spChg>
        <pc:picChg chg="del">
          <ac:chgData name="Jennifer Fox" userId="a381b2fd-f300-44db-92a9-d926b51157ba" providerId="ADAL" clId="{70C6F879-FD64-4298-9976-7D579FA539C6}" dt="2022-10-21T06:15:21.499" v="4522" actId="478"/>
          <ac:picMkLst>
            <pc:docMk/>
            <pc:sldMk cId="2193736479" sldId="292"/>
            <ac:picMk id="3" creationId="{299D4AEF-7BE9-8502-C543-CFFA00CA979E}"/>
          </ac:picMkLst>
        </pc:picChg>
        <pc:picChg chg="add mod">
          <ac:chgData name="Jennifer Fox" userId="a381b2fd-f300-44db-92a9-d926b51157ba" providerId="ADAL" clId="{70C6F879-FD64-4298-9976-7D579FA539C6}" dt="2022-10-21T15:58:13.190" v="5983" actId="1076"/>
          <ac:picMkLst>
            <pc:docMk/>
            <pc:sldMk cId="2193736479" sldId="292"/>
            <ac:picMk id="16" creationId="{58B153B1-11D0-697E-1752-24302EA9D971}"/>
          </ac:picMkLst>
        </pc:picChg>
      </pc:sldChg>
      <pc:sldChg chg="addSp delSp modSp add mod">
        <pc:chgData name="Jennifer Fox" userId="a381b2fd-f300-44db-92a9-d926b51157ba" providerId="ADAL" clId="{70C6F879-FD64-4298-9976-7D579FA539C6}" dt="2022-10-21T16:28:28.945" v="6773" actId="113"/>
        <pc:sldMkLst>
          <pc:docMk/>
          <pc:sldMk cId="3421180540" sldId="293"/>
        </pc:sldMkLst>
        <pc:spChg chg="add del mod">
          <ac:chgData name="Jennifer Fox" userId="a381b2fd-f300-44db-92a9-d926b51157ba" providerId="ADAL" clId="{70C6F879-FD64-4298-9976-7D579FA539C6}" dt="2022-10-21T16:01:06.857" v="6001" actId="478"/>
          <ac:spMkLst>
            <pc:docMk/>
            <pc:sldMk cId="3421180540" sldId="293"/>
            <ac:spMk id="3" creationId="{145E4EA1-D942-D209-F6B5-4750068EC45E}"/>
          </ac:spMkLst>
        </pc:spChg>
        <pc:spChg chg="add del mod">
          <ac:chgData name="Jennifer Fox" userId="a381b2fd-f300-44db-92a9-d926b51157ba" providerId="ADAL" clId="{70C6F879-FD64-4298-9976-7D579FA539C6}" dt="2022-10-21T16:07:28.749" v="6270" actId="21"/>
          <ac:spMkLst>
            <pc:docMk/>
            <pc:sldMk cId="3421180540" sldId="293"/>
            <ac:spMk id="4" creationId="{62DF48C0-91D0-FF69-C896-A59ECB731110}"/>
          </ac:spMkLst>
        </pc:spChg>
        <pc:spChg chg="del">
          <ac:chgData name="Jennifer Fox" userId="a381b2fd-f300-44db-92a9-d926b51157ba" providerId="ADAL" clId="{70C6F879-FD64-4298-9976-7D579FA539C6}" dt="2022-10-21T15:59:58.381" v="5993" actId="478"/>
          <ac:spMkLst>
            <pc:docMk/>
            <pc:sldMk cId="3421180540" sldId="293"/>
            <ac:spMk id="6" creationId="{11573D03-BD55-8D26-E63B-8A419A9BC38C}"/>
          </ac:spMkLst>
        </pc:spChg>
        <pc:spChg chg="del">
          <ac:chgData name="Jennifer Fox" userId="a381b2fd-f300-44db-92a9-d926b51157ba" providerId="ADAL" clId="{70C6F879-FD64-4298-9976-7D579FA539C6}" dt="2022-10-21T15:59:55.788" v="5992" actId="478"/>
          <ac:spMkLst>
            <pc:docMk/>
            <pc:sldMk cId="3421180540" sldId="293"/>
            <ac:spMk id="7" creationId="{3EFEB591-ACB2-7B4C-2E39-565114C4F076}"/>
          </ac:spMkLst>
        </pc:spChg>
        <pc:spChg chg="mod">
          <ac:chgData name="Jennifer Fox" userId="a381b2fd-f300-44db-92a9-d926b51157ba" providerId="ADAL" clId="{70C6F879-FD64-4298-9976-7D579FA539C6}" dt="2022-10-21T15:58:28.069" v="5986" actId="208"/>
          <ac:spMkLst>
            <pc:docMk/>
            <pc:sldMk cId="3421180540" sldId="293"/>
            <ac:spMk id="9" creationId="{4765110F-D82E-ADC3-A09E-EB5962923775}"/>
          </ac:spMkLst>
        </pc:spChg>
        <pc:spChg chg="add del mod">
          <ac:chgData name="Jennifer Fox" userId="a381b2fd-f300-44db-92a9-d926b51157ba" providerId="ADAL" clId="{70C6F879-FD64-4298-9976-7D579FA539C6}" dt="2022-10-21T16:10:00.020" v="6278" actId="478"/>
          <ac:spMkLst>
            <pc:docMk/>
            <pc:sldMk cId="3421180540" sldId="293"/>
            <ac:spMk id="14" creationId="{6A5553A5-F443-8FCC-3A21-756C9C9DD2BB}"/>
          </ac:spMkLst>
        </pc:spChg>
        <pc:spChg chg="mod">
          <ac:chgData name="Jennifer Fox" userId="a381b2fd-f300-44db-92a9-d926b51157ba" providerId="ADAL" clId="{70C6F879-FD64-4298-9976-7D579FA539C6}" dt="2022-10-21T16:23:06.282" v="6620" actId="14100"/>
          <ac:spMkLst>
            <pc:docMk/>
            <pc:sldMk cId="3421180540" sldId="293"/>
            <ac:spMk id="15" creationId="{FF12A609-08A5-3519-C598-FB21D59C84AF}"/>
          </ac:spMkLst>
        </pc:spChg>
        <pc:spChg chg="add mod">
          <ac:chgData name="Jennifer Fox" userId="a381b2fd-f300-44db-92a9-d926b51157ba" providerId="ADAL" clId="{70C6F879-FD64-4298-9976-7D579FA539C6}" dt="2022-10-21T16:23:09.886" v="6621" actId="1076"/>
          <ac:spMkLst>
            <pc:docMk/>
            <pc:sldMk cId="3421180540" sldId="293"/>
            <ac:spMk id="16" creationId="{3F868A4E-5695-0520-A0BC-BD9FD1A3CE5C}"/>
          </ac:spMkLst>
        </pc:spChg>
        <pc:spChg chg="add mod">
          <ac:chgData name="Jennifer Fox" userId="a381b2fd-f300-44db-92a9-d926b51157ba" providerId="ADAL" clId="{70C6F879-FD64-4298-9976-7D579FA539C6}" dt="2022-10-21T16:28:28.945" v="6773" actId="113"/>
          <ac:spMkLst>
            <pc:docMk/>
            <pc:sldMk cId="3421180540" sldId="293"/>
            <ac:spMk id="18" creationId="{623581DB-3BFA-85BE-E325-CD703F60D849}"/>
          </ac:spMkLst>
        </pc:spChg>
        <pc:spChg chg="add mod ord">
          <ac:chgData name="Jennifer Fox" userId="a381b2fd-f300-44db-92a9-d926b51157ba" providerId="ADAL" clId="{70C6F879-FD64-4298-9976-7D579FA539C6}" dt="2022-10-21T16:28:11.540" v="6771" actId="1076"/>
          <ac:spMkLst>
            <pc:docMk/>
            <pc:sldMk cId="3421180540" sldId="293"/>
            <ac:spMk id="19" creationId="{60DC2BA2-E085-621A-26A2-F17D445DC38C}"/>
          </ac:spMkLst>
        </pc:spChg>
        <pc:picChg chg="add del mod">
          <ac:chgData name="Jennifer Fox" userId="a381b2fd-f300-44db-92a9-d926b51157ba" providerId="ADAL" clId="{70C6F879-FD64-4298-9976-7D579FA539C6}" dt="2022-10-21T15:58:49.654" v="5987" actId="478"/>
          <ac:picMkLst>
            <pc:docMk/>
            <pc:sldMk cId="3421180540" sldId="293"/>
            <ac:picMk id="8" creationId="{E4322CBF-D9CE-2474-37BC-12676A66FBF5}"/>
          </ac:picMkLst>
        </pc:picChg>
        <pc:picChg chg="add del mod">
          <ac:chgData name="Jennifer Fox" userId="a381b2fd-f300-44db-92a9-d926b51157ba" providerId="ADAL" clId="{70C6F879-FD64-4298-9976-7D579FA539C6}" dt="2022-10-21T16:01:50.793" v="6032" actId="21"/>
          <ac:picMkLst>
            <pc:docMk/>
            <pc:sldMk cId="3421180540" sldId="293"/>
            <ac:picMk id="12" creationId="{64B2BAFE-ECC4-AC34-3BD6-97C6CEE25F1A}"/>
          </ac:picMkLst>
        </pc:picChg>
      </pc:sldChg>
      <pc:sldChg chg="addSp delSp modSp add mod">
        <pc:chgData name="Jennifer Fox" userId="a381b2fd-f300-44db-92a9-d926b51157ba" providerId="ADAL" clId="{70C6F879-FD64-4298-9976-7D579FA539C6}" dt="2022-10-21T16:33:36.872" v="7175" actId="1076"/>
        <pc:sldMkLst>
          <pc:docMk/>
          <pc:sldMk cId="669494666" sldId="294"/>
        </pc:sldMkLst>
        <pc:spChg chg="add del mod">
          <ac:chgData name="Jennifer Fox" userId="a381b2fd-f300-44db-92a9-d926b51157ba" providerId="ADAL" clId="{70C6F879-FD64-4298-9976-7D579FA539C6}" dt="2022-10-21T16:02:25.954" v="6085" actId="478"/>
          <ac:spMkLst>
            <pc:docMk/>
            <pc:sldMk cId="669494666" sldId="294"/>
            <ac:spMk id="3" creationId="{CDB07D2A-886B-5430-44A7-E8D1DF0D1C69}"/>
          </ac:spMkLst>
        </pc:spChg>
        <pc:spChg chg="add del mod">
          <ac:chgData name="Jennifer Fox" userId="a381b2fd-f300-44db-92a9-d926b51157ba" providerId="ADAL" clId="{70C6F879-FD64-4298-9976-7D579FA539C6}" dt="2022-10-21T16:31:11.561" v="6980" actId="478"/>
          <ac:spMkLst>
            <pc:docMk/>
            <pc:sldMk cId="669494666" sldId="294"/>
            <ac:spMk id="5" creationId="{AB183197-2EA1-7BF4-5DB4-22AADDE4B9CD}"/>
          </ac:spMkLst>
        </pc:spChg>
        <pc:spChg chg="del">
          <ac:chgData name="Jennifer Fox" userId="a381b2fd-f300-44db-92a9-d926b51157ba" providerId="ADAL" clId="{70C6F879-FD64-4298-9976-7D579FA539C6}" dt="2022-10-21T16:02:01.550" v="6036" actId="478"/>
          <ac:spMkLst>
            <pc:docMk/>
            <pc:sldMk cId="669494666" sldId="294"/>
            <ac:spMk id="6" creationId="{11573D03-BD55-8D26-E63B-8A419A9BC38C}"/>
          </ac:spMkLst>
        </pc:spChg>
        <pc:spChg chg="del">
          <ac:chgData name="Jennifer Fox" userId="a381b2fd-f300-44db-92a9-d926b51157ba" providerId="ADAL" clId="{70C6F879-FD64-4298-9976-7D579FA539C6}" dt="2022-10-21T16:02:00.447" v="6035" actId="478"/>
          <ac:spMkLst>
            <pc:docMk/>
            <pc:sldMk cId="669494666" sldId="294"/>
            <ac:spMk id="7" creationId="{3EFEB591-ACB2-7B4C-2E39-565114C4F076}"/>
          </ac:spMkLst>
        </pc:spChg>
        <pc:spChg chg="mod">
          <ac:chgData name="Jennifer Fox" userId="a381b2fd-f300-44db-92a9-d926b51157ba" providerId="ADAL" clId="{70C6F879-FD64-4298-9976-7D579FA539C6}" dt="2022-10-21T16:01:31.037" v="6004" actId="208"/>
          <ac:spMkLst>
            <pc:docMk/>
            <pc:sldMk cId="669494666" sldId="294"/>
            <ac:spMk id="9" creationId="{4765110F-D82E-ADC3-A09E-EB5962923775}"/>
          </ac:spMkLst>
        </pc:spChg>
        <pc:spChg chg="mod">
          <ac:chgData name="Jennifer Fox" userId="a381b2fd-f300-44db-92a9-d926b51157ba" providerId="ADAL" clId="{70C6F879-FD64-4298-9976-7D579FA539C6}" dt="2022-10-21T16:33:28.711" v="7174" actId="20577"/>
          <ac:spMkLst>
            <pc:docMk/>
            <pc:sldMk cId="669494666" sldId="294"/>
            <ac:spMk id="15" creationId="{FF12A609-08A5-3519-C598-FB21D59C84AF}"/>
          </ac:spMkLst>
        </pc:spChg>
        <pc:picChg chg="add mod">
          <ac:chgData name="Jennifer Fox" userId="a381b2fd-f300-44db-92a9-d926b51157ba" providerId="ADAL" clId="{70C6F879-FD64-4298-9976-7D579FA539C6}" dt="2022-10-21T16:33:36.872" v="7175" actId="1076"/>
          <ac:picMkLst>
            <pc:docMk/>
            <pc:sldMk cId="669494666" sldId="294"/>
            <ac:picMk id="4" creationId="{2EA28D7A-99D9-59E1-CD1A-F8F66324D3E3}"/>
          </ac:picMkLst>
        </pc:picChg>
      </pc:sldChg>
      <pc:sldChg chg="addSp delSp modSp add mod">
        <pc:chgData name="Jennifer Fox" userId="a381b2fd-f300-44db-92a9-d926b51157ba" providerId="ADAL" clId="{70C6F879-FD64-4298-9976-7D579FA539C6}" dt="2022-10-21T17:13:25.044" v="7702" actId="20577"/>
        <pc:sldMkLst>
          <pc:docMk/>
          <pc:sldMk cId="1953636662" sldId="295"/>
        </pc:sldMkLst>
        <pc:spChg chg="add del mod">
          <ac:chgData name="Jennifer Fox" userId="a381b2fd-f300-44db-92a9-d926b51157ba" providerId="ADAL" clId="{70C6F879-FD64-4298-9976-7D579FA539C6}" dt="2022-10-21T15:50:13.416" v="5556" actId="478"/>
          <ac:spMkLst>
            <pc:docMk/>
            <pc:sldMk cId="1953636662" sldId="295"/>
            <ac:spMk id="3" creationId="{8FC3EE8C-7EE5-81F6-9F09-A8FE60033988}"/>
          </ac:spMkLst>
        </pc:spChg>
        <pc:spChg chg="add del mod">
          <ac:chgData name="Jennifer Fox" userId="a381b2fd-f300-44db-92a9-d926b51157ba" providerId="ADAL" clId="{70C6F879-FD64-4298-9976-7D579FA539C6}" dt="2022-10-21T06:28:06.328" v="5095" actId="21"/>
          <ac:spMkLst>
            <pc:docMk/>
            <pc:sldMk cId="1953636662" sldId="295"/>
            <ac:spMk id="4" creationId="{8F8A785A-6B69-1BE5-E760-B221D308BF55}"/>
          </ac:spMkLst>
        </pc:spChg>
        <pc:spChg chg="add del mod">
          <ac:chgData name="Jennifer Fox" userId="a381b2fd-f300-44db-92a9-d926b51157ba" providerId="ADAL" clId="{70C6F879-FD64-4298-9976-7D579FA539C6}" dt="2022-10-21T06:28:06.328" v="5095" actId="21"/>
          <ac:spMkLst>
            <pc:docMk/>
            <pc:sldMk cId="1953636662" sldId="295"/>
            <ac:spMk id="5" creationId="{48AC0B8B-147D-26AC-EB70-5A202A54B5A6}"/>
          </ac:spMkLst>
        </pc:spChg>
        <pc:spChg chg="del">
          <ac:chgData name="Jennifer Fox" userId="a381b2fd-f300-44db-92a9-d926b51157ba" providerId="ADAL" clId="{70C6F879-FD64-4298-9976-7D579FA539C6}" dt="2022-10-21T15:49:10.838" v="5538" actId="478"/>
          <ac:spMkLst>
            <pc:docMk/>
            <pc:sldMk cId="1953636662" sldId="295"/>
            <ac:spMk id="6" creationId="{11573D03-BD55-8D26-E63B-8A419A9BC38C}"/>
          </ac:spMkLst>
        </pc:spChg>
        <pc:spChg chg="mod ord">
          <ac:chgData name="Jennifer Fox" userId="a381b2fd-f300-44db-92a9-d926b51157ba" providerId="ADAL" clId="{70C6F879-FD64-4298-9976-7D579FA539C6}" dt="2022-10-21T16:59:42.806" v="7402" actId="1076"/>
          <ac:spMkLst>
            <pc:docMk/>
            <pc:sldMk cId="1953636662" sldId="295"/>
            <ac:spMk id="7" creationId="{3EFEB591-ACB2-7B4C-2E39-565114C4F076}"/>
          </ac:spMkLst>
        </pc:spChg>
        <pc:spChg chg="add del mod">
          <ac:chgData name="Jennifer Fox" userId="a381b2fd-f300-44db-92a9-d926b51157ba" providerId="ADAL" clId="{70C6F879-FD64-4298-9976-7D579FA539C6}" dt="2022-10-21T06:28:14.430" v="5097" actId="21"/>
          <ac:spMkLst>
            <pc:docMk/>
            <pc:sldMk cId="1953636662" sldId="295"/>
            <ac:spMk id="8" creationId="{4619C0B1-4381-42B9-3327-EBEC82BC4A44}"/>
          </ac:spMkLst>
        </pc:spChg>
        <pc:spChg chg="mod">
          <ac:chgData name="Jennifer Fox" userId="a381b2fd-f300-44db-92a9-d926b51157ba" providerId="ADAL" clId="{70C6F879-FD64-4298-9976-7D579FA539C6}" dt="2022-10-21T16:33:54.881" v="7177" actId="208"/>
          <ac:spMkLst>
            <pc:docMk/>
            <pc:sldMk cId="1953636662" sldId="295"/>
            <ac:spMk id="9" creationId="{4765110F-D82E-ADC3-A09E-EB5962923775}"/>
          </ac:spMkLst>
        </pc:spChg>
        <pc:spChg chg="add mod">
          <ac:chgData name="Jennifer Fox" userId="a381b2fd-f300-44db-92a9-d926b51157ba" providerId="ADAL" clId="{70C6F879-FD64-4298-9976-7D579FA539C6}" dt="2022-10-21T17:13:25.044" v="7702" actId="20577"/>
          <ac:spMkLst>
            <pc:docMk/>
            <pc:sldMk cId="1953636662" sldId="295"/>
            <ac:spMk id="12" creationId="{235A76AC-5078-907E-5603-4D03C0DA3A4F}"/>
          </ac:spMkLst>
        </pc:spChg>
        <pc:spChg chg="add mod">
          <ac:chgData name="Jennifer Fox" userId="a381b2fd-f300-44db-92a9-d926b51157ba" providerId="ADAL" clId="{70C6F879-FD64-4298-9976-7D579FA539C6}" dt="2022-10-21T16:59:42.806" v="7402" actId="1076"/>
          <ac:spMkLst>
            <pc:docMk/>
            <pc:sldMk cId="1953636662" sldId="295"/>
            <ac:spMk id="14" creationId="{1ADDC290-3B72-9C43-5796-06467FF4D494}"/>
          </ac:spMkLst>
        </pc:spChg>
        <pc:spChg chg="mod">
          <ac:chgData name="Jennifer Fox" userId="a381b2fd-f300-44db-92a9-d926b51157ba" providerId="ADAL" clId="{70C6F879-FD64-4298-9976-7D579FA539C6}" dt="2022-10-21T16:59:19.173" v="7400" actId="14100"/>
          <ac:spMkLst>
            <pc:docMk/>
            <pc:sldMk cId="1953636662" sldId="295"/>
            <ac:spMk id="15" creationId="{FF12A609-08A5-3519-C598-FB21D59C84AF}"/>
          </ac:spMkLst>
        </pc:spChg>
        <pc:spChg chg="add mod">
          <ac:chgData name="Jennifer Fox" userId="a381b2fd-f300-44db-92a9-d926b51157ba" providerId="ADAL" clId="{70C6F879-FD64-4298-9976-7D579FA539C6}" dt="2022-10-21T17:04:25.471" v="7495" actId="1076"/>
          <ac:spMkLst>
            <pc:docMk/>
            <pc:sldMk cId="1953636662" sldId="295"/>
            <ac:spMk id="17" creationId="{DD95D3EB-E637-5F97-3783-6B8A45AC7ADA}"/>
          </ac:spMkLst>
        </pc:spChg>
        <pc:spChg chg="add mod">
          <ac:chgData name="Jennifer Fox" userId="a381b2fd-f300-44db-92a9-d926b51157ba" providerId="ADAL" clId="{70C6F879-FD64-4298-9976-7D579FA539C6}" dt="2022-10-21T17:04:14.715" v="7492" actId="14100"/>
          <ac:spMkLst>
            <pc:docMk/>
            <pc:sldMk cId="1953636662" sldId="295"/>
            <ac:spMk id="18" creationId="{E64E1319-EEC4-6F6F-B4A7-4C2CCFB56FB9}"/>
          </ac:spMkLst>
        </pc:spChg>
        <pc:spChg chg="add mod">
          <ac:chgData name="Jennifer Fox" userId="a381b2fd-f300-44db-92a9-d926b51157ba" providerId="ADAL" clId="{70C6F879-FD64-4298-9976-7D579FA539C6}" dt="2022-10-21T17:09:22.355" v="7502" actId="14100"/>
          <ac:spMkLst>
            <pc:docMk/>
            <pc:sldMk cId="1953636662" sldId="295"/>
            <ac:spMk id="21" creationId="{4F577BDF-F991-824B-33C1-7177C199A3CE}"/>
          </ac:spMkLst>
        </pc:spChg>
        <pc:spChg chg="add mod">
          <ac:chgData name="Jennifer Fox" userId="a381b2fd-f300-44db-92a9-d926b51157ba" providerId="ADAL" clId="{70C6F879-FD64-4298-9976-7D579FA539C6}" dt="2022-10-21T17:10:27.240" v="7513" actId="1076"/>
          <ac:spMkLst>
            <pc:docMk/>
            <pc:sldMk cId="1953636662" sldId="295"/>
            <ac:spMk id="22" creationId="{5BF596EA-1830-FD25-3EA2-544B68C05044}"/>
          </ac:spMkLst>
        </pc:spChg>
        <pc:spChg chg="add mod">
          <ac:chgData name="Jennifer Fox" userId="a381b2fd-f300-44db-92a9-d926b51157ba" providerId="ADAL" clId="{70C6F879-FD64-4298-9976-7D579FA539C6}" dt="2022-10-21T17:10:47.060" v="7515" actId="1076"/>
          <ac:spMkLst>
            <pc:docMk/>
            <pc:sldMk cId="1953636662" sldId="295"/>
            <ac:spMk id="23" creationId="{B47C0A60-E28A-CA15-618F-2229377FE4BC}"/>
          </ac:spMkLst>
        </pc:spChg>
        <pc:picChg chg="add mod modCrop">
          <ac:chgData name="Jennifer Fox" userId="a381b2fd-f300-44db-92a9-d926b51157ba" providerId="ADAL" clId="{70C6F879-FD64-4298-9976-7D579FA539C6}" dt="2022-10-21T17:00:00.299" v="7406" actId="1076"/>
          <ac:picMkLst>
            <pc:docMk/>
            <pc:sldMk cId="1953636662" sldId="295"/>
            <ac:picMk id="10" creationId="{6CAE120B-90C8-63B2-2271-CA7EE4B0E5CB}"/>
          </ac:picMkLst>
        </pc:picChg>
        <pc:picChg chg="add mod">
          <ac:chgData name="Jennifer Fox" userId="a381b2fd-f300-44db-92a9-d926b51157ba" providerId="ADAL" clId="{70C6F879-FD64-4298-9976-7D579FA539C6}" dt="2022-10-21T17:03:53.717" v="7488" actId="1076"/>
          <ac:picMkLst>
            <pc:docMk/>
            <pc:sldMk cId="1953636662" sldId="295"/>
            <ac:picMk id="16" creationId="{C59A69DB-C5B8-D8EC-2579-225F1F3D924B}"/>
          </ac:picMkLst>
        </pc:picChg>
        <pc:picChg chg="add mod">
          <ac:chgData name="Jennifer Fox" userId="a381b2fd-f300-44db-92a9-d926b51157ba" providerId="ADAL" clId="{70C6F879-FD64-4298-9976-7D579FA539C6}" dt="2022-10-21T17:09:34.211" v="7506" actId="1076"/>
          <ac:picMkLst>
            <pc:docMk/>
            <pc:sldMk cId="1953636662" sldId="295"/>
            <ac:picMk id="20" creationId="{AF4D5147-98E6-69CE-EAC3-EA43226C5977}"/>
          </ac:picMkLst>
        </pc:picChg>
      </pc:sldChg>
      <pc:sldChg chg="addSp delSp modSp add mod">
        <pc:chgData name="Jennifer Fox" userId="a381b2fd-f300-44db-92a9-d926b51157ba" providerId="ADAL" clId="{70C6F879-FD64-4298-9976-7D579FA539C6}" dt="2022-10-21T23:48:54.125" v="10049" actId="14100"/>
        <pc:sldMkLst>
          <pc:docMk/>
          <pc:sldMk cId="567498154" sldId="296"/>
        </pc:sldMkLst>
        <pc:spChg chg="add del mod">
          <ac:chgData name="Jennifer Fox" userId="a381b2fd-f300-44db-92a9-d926b51157ba" providerId="ADAL" clId="{70C6F879-FD64-4298-9976-7D579FA539C6}" dt="2022-10-21T17:14:30.128" v="7741" actId="478"/>
          <ac:spMkLst>
            <pc:docMk/>
            <pc:sldMk cId="567498154" sldId="296"/>
            <ac:spMk id="3" creationId="{FD59AC83-627D-B5E4-F264-2F8574BA521C}"/>
          </ac:spMkLst>
        </pc:spChg>
        <pc:spChg chg="add del mod">
          <ac:chgData name="Jennifer Fox" userId="a381b2fd-f300-44db-92a9-d926b51157ba" providerId="ADAL" clId="{70C6F879-FD64-4298-9976-7D579FA539C6}" dt="2022-10-21T17:14:35.213" v="7743" actId="478"/>
          <ac:spMkLst>
            <pc:docMk/>
            <pc:sldMk cId="567498154" sldId="296"/>
            <ac:spMk id="4" creationId="{3F00EDD7-A5D2-9065-93A7-987126BE72A8}"/>
          </ac:spMkLst>
        </pc:spChg>
        <pc:spChg chg="del">
          <ac:chgData name="Jennifer Fox" userId="a381b2fd-f300-44db-92a9-d926b51157ba" providerId="ADAL" clId="{70C6F879-FD64-4298-9976-7D579FA539C6}" dt="2022-10-21T17:12:54.484" v="7677" actId="478"/>
          <ac:spMkLst>
            <pc:docMk/>
            <pc:sldMk cId="567498154" sldId="296"/>
            <ac:spMk id="6" creationId="{11573D03-BD55-8D26-E63B-8A419A9BC38C}"/>
          </ac:spMkLst>
        </pc:spChg>
        <pc:spChg chg="del mod ord">
          <ac:chgData name="Jennifer Fox" userId="a381b2fd-f300-44db-92a9-d926b51157ba" providerId="ADAL" clId="{70C6F879-FD64-4298-9976-7D579FA539C6}" dt="2022-10-21T17:16:00.253" v="7770" actId="478"/>
          <ac:spMkLst>
            <pc:docMk/>
            <pc:sldMk cId="567498154" sldId="296"/>
            <ac:spMk id="7" creationId="{3EFEB591-ACB2-7B4C-2E39-565114C4F076}"/>
          </ac:spMkLst>
        </pc:spChg>
        <pc:spChg chg="mod">
          <ac:chgData name="Jennifer Fox" userId="a381b2fd-f300-44db-92a9-d926b51157ba" providerId="ADAL" clId="{70C6F879-FD64-4298-9976-7D579FA539C6}" dt="2022-10-21T23:46:00.079" v="9860" actId="20577"/>
          <ac:spMkLst>
            <pc:docMk/>
            <pc:sldMk cId="567498154" sldId="296"/>
            <ac:spMk id="9" creationId="{4765110F-D82E-ADC3-A09E-EB5962923775}"/>
          </ac:spMkLst>
        </pc:spChg>
        <pc:spChg chg="add mod">
          <ac:chgData name="Jennifer Fox" userId="a381b2fd-f300-44db-92a9-d926b51157ba" providerId="ADAL" clId="{70C6F879-FD64-4298-9976-7D579FA539C6}" dt="2022-10-21T23:48:54.125" v="10049" actId="14100"/>
          <ac:spMkLst>
            <pc:docMk/>
            <pc:sldMk cId="567498154" sldId="296"/>
            <ac:spMk id="10" creationId="{84D8FAFF-53E0-7EC7-6831-1CC01D0A42B7}"/>
          </ac:spMkLst>
        </pc:spChg>
        <pc:spChg chg="mod">
          <ac:chgData name="Jennifer Fox" userId="a381b2fd-f300-44db-92a9-d926b51157ba" providerId="ADAL" clId="{70C6F879-FD64-4298-9976-7D579FA539C6}" dt="2022-10-21T23:48:27.280" v="10020" actId="14100"/>
          <ac:spMkLst>
            <pc:docMk/>
            <pc:sldMk cId="567498154" sldId="296"/>
            <ac:spMk id="15" creationId="{FF12A609-08A5-3519-C598-FB21D59C84AF}"/>
          </ac:spMkLst>
        </pc:spChg>
        <pc:picChg chg="add del mod">
          <ac:chgData name="Jennifer Fox" userId="a381b2fd-f300-44db-92a9-d926b51157ba" providerId="ADAL" clId="{70C6F879-FD64-4298-9976-7D579FA539C6}" dt="2022-10-21T17:14:03.849" v="7703" actId="478"/>
          <ac:picMkLst>
            <pc:docMk/>
            <pc:sldMk cId="567498154" sldId="296"/>
            <ac:picMk id="5" creationId="{4C8B19D9-3B16-B66E-83A2-F70BE48E4D08}"/>
          </ac:picMkLst>
        </pc:picChg>
        <pc:picChg chg="add mod">
          <ac:chgData name="Jennifer Fox" userId="a381b2fd-f300-44db-92a9-d926b51157ba" providerId="ADAL" clId="{70C6F879-FD64-4298-9976-7D579FA539C6}" dt="2022-10-21T23:48:31.149" v="10021" actId="1076"/>
          <ac:picMkLst>
            <pc:docMk/>
            <pc:sldMk cId="567498154" sldId="296"/>
            <ac:picMk id="8" creationId="{95BD5EE3-ED69-091C-6ABB-9CCA7C4DD76B}"/>
          </ac:picMkLst>
        </pc:picChg>
      </pc:sldChg>
      <pc:sldChg chg="addSp delSp modSp add mod">
        <pc:chgData name="Jennifer Fox" userId="a381b2fd-f300-44db-92a9-d926b51157ba" providerId="ADAL" clId="{70C6F879-FD64-4298-9976-7D579FA539C6}" dt="2022-10-21T21:14:24.463" v="8842" actId="20577"/>
        <pc:sldMkLst>
          <pc:docMk/>
          <pc:sldMk cId="3382069207" sldId="297"/>
        </pc:sldMkLst>
        <pc:spChg chg="add del mod">
          <ac:chgData name="Jennifer Fox" userId="a381b2fd-f300-44db-92a9-d926b51157ba" providerId="ADAL" clId="{70C6F879-FD64-4298-9976-7D579FA539C6}" dt="2022-10-21T17:24:02.723" v="7892" actId="478"/>
          <ac:spMkLst>
            <pc:docMk/>
            <pc:sldMk cId="3382069207" sldId="297"/>
            <ac:spMk id="3" creationId="{63A89883-BB2E-2469-3EF8-CFB72A10564A}"/>
          </ac:spMkLst>
        </pc:spChg>
        <pc:spChg chg="del">
          <ac:chgData name="Jennifer Fox" userId="a381b2fd-f300-44db-92a9-d926b51157ba" providerId="ADAL" clId="{70C6F879-FD64-4298-9976-7D579FA539C6}" dt="2022-10-21T17:22:14.442" v="7842" actId="478"/>
          <ac:spMkLst>
            <pc:docMk/>
            <pc:sldMk cId="3382069207" sldId="297"/>
            <ac:spMk id="6" creationId="{11573D03-BD55-8D26-E63B-8A419A9BC38C}"/>
          </ac:spMkLst>
        </pc:spChg>
        <pc:spChg chg="del">
          <ac:chgData name="Jennifer Fox" userId="a381b2fd-f300-44db-92a9-d926b51157ba" providerId="ADAL" clId="{70C6F879-FD64-4298-9976-7D579FA539C6}" dt="2022-10-21T17:22:16.340" v="7843" actId="478"/>
          <ac:spMkLst>
            <pc:docMk/>
            <pc:sldMk cId="3382069207" sldId="297"/>
            <ac:spMk id="7" creationId="{3EFEB591-ACB2-7B4C-2E39-565114C4F076}"/>
          </ac:spMkLst>
        </pc:spChg>
        <pc:spChg chg="mod">
          <ac:chgData name="Jennifer Fox" userId="a381b2fd-f300-44db-92a9-d926b51157ba" providerId="ADAL" clId="{70C6F879-FD64-4298-9976-7D579FA539C6}" dt="2022-10-21T16:34:08.778" v="7181" actId="208"/>
          <ac:spMkLst>
            <pc:docMk/>
            <pc:sldMk cId="3382069207" sldId="297"/>
            <ac:spMk id="9" creationId="{4765110F-D82E-ADC3-A09E-EB5962923775}"/>
          </ac:spMkLst>
        </pc:spChg>
        <pc:spChg chg="mod">
          <ac:chgData name="Jennifer Fox" userId="a381b2fd-f300-44db-92a9-d926b51157ba" providerId="ADAL" clId="{70C6F879-FD64-4298-9976-7D579FA539C6}" dt="2022-10-21T21:14:24.463" v="8842" actId="20577"/>
          <ac:spMkLst>
            <pc:docMk/>
            <pc:sldMk cId="3382069207" sldId="297"/>
            <ac:spMk id="15" creationId="{FF12A609-08A5-3519-C598-FB21D59C84AF}"/>
          </ac:spMkLst>
        </pc:spChg>
        <pc:picChg chg="add mod">
          <ac:chgData name="Jennifer Fox" userId="a381b2fd-f300-44db-92a9-d926b51157ba" providerId="ADAL" clId="{70C6F879-FD64-4298-9976-7D579FA539C6}" dt="2022-10-21T17:26:26.025" v="8098" actId="1076"/>
          <ac:picMkLst>
            <pc:docMk/>
            <pc:sldMk cId="3382069207" sldId="297"/>
            <ac:picMk id="5" creationId="{3376CDCB-AE3D-1BBE-CC5C-16988BEB2901}"/>
          </ac:picMkLst>
        </pc:picChg>
      </pc:sldChg>
      <pc:sldChg chg="add">
        <pc:chgData name="Jennifer Fox" userId="a381b2fd-f300-44db-92a9-d926b51157ba" providerId="ADAL" clId="{70C6F879-FD64-4298-9976-7D579FA539C6}" dt="2022-10-21T17:33:46.562" v="8117" actId="2890"/>
        <pc:sldMkLst>
          <pc:docMk/>
          <pc:sldMk cId="818067963" sldId="298"/>
        </pc:sldMkLst>
      </pc:sldChg>
      <pc:sldChg chg="addSp delSp modSp add mod">
        <pc:chgData name="Jennifer Fox" userId="a381b2fd-f300-44db-92a9-d926b51157ba" providerId="ADAL" clId="{70C6F879-FD64-4298-9976-7D579FA539C6}" dt="2022-10-21T23:44:43.669" v="9859" actId="692"/>
        <pc:sldMkLst>
          <pc:docMk/>
          <pc:sldMk cId="683833531" sldId="299"/>
        </pc:sldMkLst>
        <pc:spChg chg="del mod">
          <ac:chgData name="Jennifer Fox" userId="a381b2fd-f300-44db-92a9-d926b51157ba" providerId="ADAL" clId="{70C6F879-FD64-4298-9976-7D579FA539C6}" dt="2022-10-21T22:37:40.952" v="8904" actId="478"/>
          <ac:spMkLst>
            <pc:docMk/>
            <pc:sldMk cId="683833531" sldId="299"/>
            <ac:spMk id="3" creationId="{9F44A129-EE41-2A90-9D82-CF8E29D80F8C}"/>
          </ac:spMkLst>
        </pc:spChg>
        <pc:spChg chg="del mod">
          <ac:chgData name="Jennifer Fox" userId="a381b2fd-f300-44db-92a9-d926b51157ba" providerId="ADAL" clId="{70C6F879-FD64-4298-9976-7D579FA539C6}" dt="2022-10-21T22:38:33.817" v="8915"/>
          <ac:spMkLst>
            <pc:docMk/>
            <pc:sldMk cId="683833531" sldId="299"/>
            <ac:spMk id="4" creationId="{A64CD02F-8D1D-442E-B4A3-77526145AF3E}"/>
          </ac:spMkLst>
        </pc:spChg>
        <pc:spChg chg="add mod">
          <ac:chgData name="Jennifer Fox" userId="a381b2fd-f300-44db-92a9-d926b51157ba" providerId="ADAL" clId="{70C6F879-FD64-4298-9976-7D579FA539C6}" dt="2022-10-21T23:42:52.706" v="9837" actId="20577"/>
          <ac:spMkLst>
            <pc:docMk/>
            <pc:sldMk cId="683833531" sldId="299"/>
            <ac:spMk id="12" creationId="{A781D094-40C8-9B37-5973-73B2A64C2B65}"/>
          </ac:spMkLst>
        </pc:spChg>
        <pc:spChg chg="mod">
          <ac:chgData name="Jennifer Fox" userId="a381b2fd-f300-44db-92a9-d926b51157ba" providerId="ADAL" clId="{70C6F879-FD64-4298-9976-7D579FA539C6}" dt="2022-10-21T22:38:31.207" v="8913" actId="20577"/>
          <ac:spMkLst>
            <pc:docMk/>
            <pc:sldMk cId="683833531" sldId="299"/>
            <ac:spMk id="14" creationId="{15F96D79-5136-AE39-49F7-072C39E16D8C}"/>
          </ac:spMkLst>
        </pc:spChg>
        <pc:graphicFrameChg chg="add del mod modGraphic">
          <ac:chgData name="Jennifer Fox" userId="a381b2fd-f300-44db-92a9-d926b51157ba" providerId="ADAL" clId="{70C6F879-FD64-4298-9976-7D579FA539C6}" dt="2022-10-21T22:48:36.851" v="9033" actId="478"/>
          <ac:graphicFrameMkLst>
            <pc:docMk/>
            <pc:sldMk cId="683833531" sldId="299"/>
            <ac:graphicFrameMk id="5" creationId="{FBCFE149-F5F8-1397-3C60-B3C6B8119D1A}"/>
          </ac:graphicFrameMkLst>
        </pc:graphicFrameChg>
        <pc:graphicFrameChg chg="add mod modGraphic">
          <ac:chgData name="Jennifer Fox" userId="a381b2fd-f300-44db-92a9-d926b51157ba" providerId="ADAL" clId="{70C6F879-FD64-4298-9976-7D579FA539C6}" dt="2022-10-21T23:44:43.669" v="9859" actId="692"/>
          <ac:graphicFrameMkLst>
            <pc:docMk/>
            <pc:sldMk cId="683833531" sldId="299"/>
            <ac:graphicFrameMk id="6" creationId="{BB791227-4367-E5A1-0D5B-8177D062B15B}"/>
          </ac:graphicFrameMkLst>
        </pc:graphicFrameChg>
        <pc:graphicFrameChg chg="add del mod">
          <ac:chgData name="Jennifer Fox" userId="a381b2fd-f300-44db-92a9-d926b51157ba" providerId="ADAL" clId="{70C6F879-FD64-4298-9976-7D579FA539C6}" dt="2022-10-21T22:49:16.744" v="9038" actId="478"/>
          <ac:graphicFrameMkLst>
            <pc:docMk/>
            <pc:sldMk cId="683833531" sldId="299"/>
            <ac:graphicFrameMk id="7" creationId="{EEB7E6D5-CB89-3F5B-E56A-93AFBFB53F2D}"/>
          </ac:graphicFrameMkLst>
        </pc:graphicFrameChg>
        <pc:graphicFrameChg chg="add del mod">
          <ac:chgData name="Jennifer Fox" userId="a381b2fd-f300-44db-92a9-d926b51157ba" providerId="ADAL" clId="{70C6F879-FD64-4298-9976-7D579FA539C6}" dt="2022-10-21T22:49:26.832" v="9041"/>
          <ac:graphicFrameMkLst>
            <pc:docMk/>
            <pc:sldMk cId="683833531" sldId="299"/>
            <ac:graphicFrameMk id="8" creationId="{2461CC5A-16E0-01D5-5B68-3A8BF547E03B}"/>
          </ac:graphicFrameMkLst>
        </pc:graphicFrameChg>
        <pc:graphicFrameChg chg="add del mod">
          <ac:chgData name="Jennifer Fox" userId="a381b2fd-f300-44db-92a9-d926b51157ba" providerId="ADAL" clId="{70C6F879-FD64-4298-9976-7D579FA539C6}" dt="2022-10-21T22:53:30.270" v="9145"/>
          <ac:graphicFrameMkLst>
            <pc:docMk/>
            <pc:sldMk cId="683833531" sldId="299"/>
            <ac:graphicFrameMk id="9" creationId="{31E80898-DCAE-3ED5-71B7-D490B3B0E47A}"/>
          </ac:graphicFrameMkLst>
        </pc:graphicFrameChg>
        <pc:graphicFrameChg chg="add del mod">
          <ac:chgData name="Jennifer Fox" userId="a381b2fd-f300-44db-92a9-d926b51157ba" providerId="ADAL" clId="{70C6F879-FD64-4298-9976-7D579FA539C6}" dt="2022-10-21T22:54:12.610" v="9160"/>
          <ac:graphicFrameMkLst>
            <pc:docMk/>
            <pc:sldMk cId="683833531" sldId="299"/>
            <ac:graphicFrameMk id="10" creationId="{5CE2E3D7-2996-A5A7-755B-172C66DC5411}"/>
          </ac:graphicFrameMkLst>
        </pc:graphicFrameChg>
      </pc:sldChg>
    </pc:docChg>
  </pc:docChgLst>
  <pc:docChgLst>
    <pc:chgData name="Jennifer Fox (she/her)" userId="a381b2fd-f300-44db-92a9-d926b51157ba" providerId="ADAL" clId="{CBBE80C1-BDC7-4D2A-AC02-DFFCC82E7718}"/>
    <pc:docChg chg="custSel modSld">
      <pc:chgData name="Jennifer Fox (she/her)" userId="a381b2fd-f300-44db-92a9-d926b51157ba" providerId="ADAL" clId="{CBBE80C1-BDC7-4D2A-AC02-DFFCC82E7718}" dt="2023-07-06T20:21:14.671" v="102" actId="20577"/>
      <pc:docMkLst>
        <pc:docMk/>
      </pc:docMkLst>
      <pc:sldChg chg="modSp mod">
        <pc:chgData name="Jennifer Fox (she/her)" userId="a381b2fd-f300-44db-92a9-d926b51157ba" providerId="ADAL" clId="{CBBE80C1-BDC7-4D2A-AC02-DFFCC82E7718}" dt="2023-07-06T20:20:13.124" v="79" actId="20577"/>
        <pc:sldMkLst>
          <pc:docMk/>
          <pc:sldMk cId="1953636662" sldId="295"/>
        </pc:sldMkLst>
        <pc:spChg chg="mod">
          <ac:chgData name="Jennifer Fox (she/her)" userId="a381b2fd-f300-44db-92a9-d926b51157ba" providerId="ADAL" clId="{CBBE80C1-BDC7-4D2A-AC02-DFFCC82E7718}" dt="2023-07-06T20:17:58.225" v="28" actId="313"/>
          <ac:spMkLst>
            <pc:docMk/>
            <pc:sldMk cId="1953636662" sldId="295"/>
            <ac:spMk id="3" creationId="{2B3E1B30-0C3B-776D-09CC-44A2E654A561}"/>
          </ac:spMkLst>
        </pc:spChg>
        <pc:spChg chg="mod">
          <ac:chgData name="Jennifer Fox (she/her)" userId="a381b2fd-f300-44db-92a9-d926b51157ba" providerId="ADAL" clId="{CBBE80C1-BDC7-4D2A-AC02-DFFCC82E7718}" dt="2023-07-06T20:20:13.124" v="79" actId="20577"/>
          <ac:spMkLst>
            <pc:docMk/>
            <pc:sldMk cId="1953636662" sldId="295"/>
            <ac:spMk id="15" creationId="{FF12A609-08A5-3519-C598-FB21D59C84AF}"/>
          </ac:spMkLst>
        </pc:spChg>
      </pc:sldChg>
      <pc:sldChg chg="modSp mod">
        <pc:chgData name="Jennifer Fox (she/her)" userId="a381b2fd-f300-44db-92a9-d926b51157ba" providerId="ADAL" clId="{CBBE80C1-BDC7-4D2A-AC02-DFFCC82E7718}" dt="2023-07-06T20:21:14.671" v="102" actId="20577"/>
        <pc:sldMkLst>
          <pc:docMk/>
          <pc:sldMk cId="3859924339" sldId="300"/>
        </pc:sldMkLst>
        <pc:spChg chg="mod">
          <ac:chgData name="Jennifer Fox (she/her)" userId="a381b2fd-f300-44db-92a9-d926b51157ba" providerId="ADAL" clId="{CBBE80C1-BDC7-4D2A-AC02-DFFCC82E7718}" dt="2023-07-06T20:21:14.671" v="102" actId="20577"/>
          <ac:spMkLst>
            <pc:docMk/>
            <pc:sldMk cId="3859924339" sldId="300"/>
            <ac:spMk id="12" creationId="{235A76AC-5078-907E-5603-4D03C0DA3A4F}"/>
          </ac:spMkLst>
        </pc:spChg>
      </pc:sldChg>
    </pc:docChg>
  </pc:docChgLst>
  <pc:docChgLst>
    <pc:chgData name="Jennifer Fox (she/her)" userId="a381b2fd-f300-44db-92a9-d926b51157ba" providerId="ADAL" clId="{09518D99-DBBD-42D9-9F80-B6FE7B3328F3}"/>
    <pc:docChg chg="undo custSel addSld modSld">
      <pc:chgData name="Jennifer Fox (she/her)" userId="a381b2fd-f300-44db-92a9-d926b51157ba" providerId="ADAL" clId="{09518D99-DBBD-42D9-9F80-B6FE7B3328F3}" dt="2023-05-04T03:19:19.395" v="232" actId="20577"/>
      <pc:docMkLst>
        <pc:docMk/>
      </pc:docMkLst>
      <pc:sldChg chg="addSp delSp modSp mod">
        <pc:chgData name="Jennifer Fox (she/her)" userId="a381b2fd-f300-44db-92a9-d926b51157ba" providerId="ADAL" clId="{09518D99-DBBD-42D9-9F80-B6FE7B3328F3}" dt="2023-05-04T03:19:19.395" v="232" actId="20577"/>
        <pc:sldMkLst>
          <pc:docMk/>
          <pc:sldMk cId="1953636662" sldId="295"/>
        </pc:sldMkLst>
        <pc:spChg chg="add mod">
          <ac:chgData name="Jennifer Fox (she/her)" userId="a381b2fd-f300-44db-92a9-d926b51157ba" providerId="ADAL" clId="{09518D99-DBBD-42D9-9F80-B6FE7B3328F3}" dt="2023-05-04T03:19:19.395" v="232" actId="20577"/>
          <ac:spMkLst>
            <pc:docMk/>
            <pc:sldMk cId="1953636662" sldId="295"/>
            <ac:spMk id="3" creationId="{2B3E1B30-0C3B-776D-09CC-44A2E654A561}"/>
          </ac:spMkLst>
        </pc:spChg>
        <pc:spChg chg="mod">
          <ac:chgData name="Jennifer Fox (she/her)" userId="a381b2fd-f300-44db-92a9-d926b51157ba" providerId="ADAL" clId="{09518D99-DBBD-42D9-9F80-B6FE7B3328F3}" dt="2023-04-20T18:00:30.079" v="44" actId="1076"/>
          <ac:spMkLst>
            <pc:docMk/>
            <pc:sldMk cId="1953636662" sldId="295"/>
            <ac:spMk id="7" creationId="{3EFEB591-ACB2-7B4C-2E39-565114C4F076}"/>
          </ac:spMkLst>
        </pc:spChg>
        <pc:spChg chg="del mod">
          <ac:chgData name="Jennifer Fox (she/her)" userId="a381b2fd-f300-44db-92a9-d926b51157ba" providerId="ADAL" clId="{09518D99-DBBD-42D9-9F80-B6FE7B3328F3}" dt="2023-04-20T17:59:55.341" v="38" actId="478"/>
          <ac:spMkLst>
            <pc:docMk/>
            <pc:sldMk cId="1953636662" sldId="295"/>
            <ac:spMk id="12" creationId="{235A76AC-5078-907E-5603-4D03C0DA3A4F}"/>
          </ac:spMkLst>
        </pc:spChg>
        <pc:spChg chg="mod">
          <ac:chgData name="Jennifer Fox (she/her)" userId="a381b2fd-f300-44db-92a9-d926b51157ba" providerId="ADAL" clId="{09518D99-DBBD-42D9-9F80-B6FE7B3328F3}" dt="2023-04-20T18:00:30.079" v="44" actId="1076"/>
          <ac:spMkLst>
            <pc:docMk/>
            <pc:sldMk cId="1953636662" sldId="295"/>
            <ac:spMk id="14" creationId="{1ADDC290-3B72-9C43-5796-06467FF4D494}"/>
          </ac:spMkLst>
        </pc:spChg>
        <pc:spChg chg="mod">
          <ac:chgData name="Jennifer Fox (she/her)" userId="a381b2fd-f300-44db-92a9-d926b51157ba" providerId="ADAL" clId="{09518D99-DBBD-42D9-9F80-B6FE7B3328F3}" dt="2023-04-20T18:01:01.809" v="53" actId="20577"/>
          <ac:spMkLst>
            <pc:docMk/>
            <pc:sldMk cId="1953636662" sldId="295"/>
            <ac:spMk id="15" creationId="{FF12A609-08A5-3519-C598-FB21D59C84AF}"/>
          </ac:spMkLst>
        </pc:spChg>
        <pc:spChg chg="del">
          <ac:chgData name="Jennifer Fox (she/her)" userId="a381b2fd-f300-44db-92a9-d926b51157ba" providerId="ADAL" clId="{09518D99-DBBD-42D9-9F80-B6FE7B3328F3}" dt="2023-04-20T18:00:00.270" v="42" actId="478"/>
          <ac:spMkLst>
            <pc:docMk/>
            <pc:sldMk cId="1953636662" sldId="295"/>
            <ac:spMk id="17" creationId="{DD95D3EB-E637-5F97-3783-6B8A45AC7ADA}"/>
          </ac:spMkLst>
        </pc:spChg>
        <pc:spChg chg="del">
          <ac:chgData name="Jennifer Fox (she/her)" userId="a381b2fd-f300-44db-92a9-d926b51157ba" providerId="ADAL" clId="{09518D99-DBBD-42D9-9F80-B6FE7B3328F3}" dt="2023-04-20T17:59:59.457" v="41" actId="478"/>
          <ac:spMkLst>
            <pc:docMk/>
            <pc:sldMk cId="1953636662" sldId="295"/>
            <ac:spMk id="18" creationId="{E64E1319-EEC4-6F6F-B4A7-4C2CCFB56FB9}"/>
          </ac:spMkLst>
        </pc:spChg>
        <pc:spChg chg="del">
          <ac:chgData name="Jennifer Fox (she/her)" userId="a381b2fd-f300-44db-92a9-d926b51157ba" providerId="ADAL" clId="{09518D99-DBBD-42D9-9F80-B6FE7B3328F3}" dt="2023-04-20T17:59:56.890" v="39" actId="478"/>
          <ac:spMkLst>
            <pc:docMk/>
            <pc:sldMk cId="1953636662" sldId="295"/>
            <ac:spMk id="21" creationId="{4F577BDF-F991-824B-33C1-7177C199A3CE}"/>
          </ac:spMkLst>
        </pc:spChg>
        <pc:spChg chg="mod">
          <ac:chgData name="Jennifer Fox (she/her)" userId="a381b2fd-f300-44db-92a9-d926b51157ba" providerId="ADAL" clId="{09518D99-DBBD-42D9-9F80-B6FE7B3328F3}" dt="2023-04-20T18:00:30.079" v="44" actId="1076"/>
          <ac:spMkLst>
            <pc:docMk/>
            <pc:sldMk cId="1953636662" sldId="295"/>
            <ac:spMk id="22" creationId="{5BF596EA-1830-FD25-3EA2-544B68C05044}"/>
          </ac:spMkLst>
        </pc:spChg>
        <pc:spChg chg="del">
          <ac:chgData name="Jennifer Fox (she/her)" userId="a381b2fd-f300-44db-92a9-d926b51157ba" providerId="ADAL" clId="{09518D99-DBBD-42D9-9F80-B6FE7B3328F3}" dt="2023-04-20T17:59:53.281" v="36" actId="478"/>
          <ac:spMkLst>
            <pc:docMk/>
            <pc:sldMk cId="1953636662" sldId="295"/>
            <ac:spMk id="23" creationId="{B47C0A60-E28A-CA15-618F-2229377FE4BC}"/>
          </ac:spMkLst>
        </pc:spChg>
        <pc:picChg chg="add mod modCrop">
          <ac:chgData name="Jennifer Fox (she/her)" userId="a381b2fd-f300-44db-92a9-d926b51157ba" providerId="ADAL" clId="{09518D99-DBBD-42D9-9F80-B6FE7B3328F3}" dt="2023-04-28T23:48:23.814" v="90" actId="14100"/>
          <ac:picMkLst>
            <pc:docMk/>
            <pc:sldMk cId="1953636662" sldId="295"/>
            <ac:picMk id="5" creationId="{4D261BA5-54F0-4843-A4D8-E8F7DBC30AB0}"/>
          </ac:picMkLst>
        </pc:picChg>
        <pc:picChg chg="mod modCrop">
          <ac:chgData name="Jennifer Fox (she/her)" userId="a381b2fd-f300-44db-92a9-d926b51157ba" providerId="ADAL" clId="{09518D99-DBBD-42D9-9F80-B6FE7B3328F3}" dt="2023-04-20T18:00:39.598" v="45" actId="732"/>
          <ac:picMkLst>
            <pc:docMk/>
            <pc:sldMk cId="1953636662" sldId="295"/>
            <ac:picMk id="10" creationId="{6CAE120B-90C8-63B2-2271-CA7EE4B0E5CB}"/>
          </ac:picMkLst>
        </pc:picChg>
        <pc:picChg chg="del">
          <ac:chgData name="Jennifer Fox (she/her)" userId="a381b2fd-f300-44db-92a9-d926b51157ba" providerId="ADAL" clId="{09518D99-DBBD-42D9-9F80-B6FE7B3328F3}" dt="2023-04-20T17:59:57.768" v="40" actId="478"/>
          <ac:picMkLst>
            <pc:docMk/>
            <pc:sldMk cId="1953636662" sldId="295"/>
            <ac:picMk id="16" creationId="{C59A69DB-C5B8-D8EC-2579-225F1F3D924B}"/>
          </ac:picMkLst>
        </pc:picChg>
        <pc:picChg chg="del">
          <ac:chgData name="Jennifer Fox (she/her)" userId="a381b2fd-f300-44db-92a9-d926b51157ba" providerId="ADAL" clId="{09518D99-DBBD-42D9-9F80-B6FE7B3328F3}" dt="2023-04-20T17:59:52.460" v="35" actId="478"/>
          <ac:picMkLst>
            <pc:docMk/>
            <pc:sldMk cId="1953636662" sldId="295"/>
            <ac:picMk id="20" creationId="{AF4D5147-98E6-69CE-EAC3-EA43226C5977}"/>
          </ac:picMkLst>
        </pc:picChg>
      </pc:sldChg>
      <pc:sldChg chg="delSp modSp add mod">
        <pc:chgData name="Jennifer Fox (she/her)" userId="a381b2fd-f300-44db-92a9-d926b51157ba" providerId="ADAL" clId="{09518D99-DBBD-42D9-9F80-B6FE7B3328F3}" dt="2023-04-20T17:59:47.155" v="34" actId="14100"/>
        <pc:sldMkLst>
          <pc:docMk/>
          <pc:sldMk cId="3859924339" sldId="300"/>
        </pc:sldMkLst>
        <pc:spChg chg="del">
          <ac:chgData name="Jennifer Fox (she/her)" userId="a381b2fd-f300-44db-92a9-d926b51157ba" providerId="ADAL" clId="{09518D99-DBBD-42D9-9F80-B6FE7B3328F3}" dt="2023-04-20T17:57:59.159" v="13" actId="478"/>
          <ac:spMkLst>
            <pc:docMk/>
            <pc:sldMk cId="3859924339" sldId="300"/>
            <ac:spMk id="3" creationId="{2B3E1B30-0C3B-776D-09CC-44A2E654A561}"/>
          </ac:spMkLst>
        </pc:spChg>
        <pc:spChg chg="del">
          <ac:chgData name="Jennifer Fox (she/her)" userId="a381b2fd-f300-44db-92a9-d926b51157ba" providerId="ADAL" clId="{09518D99-DBBD-42D9-9F80-B6FE7B3328F3}" dt="2023-04-20T17:58:04.431" v="17" actId="478"/>
          <ac:spMkLst>
            <pc:docMk/>
            <pc:sldMk cId="3859924339" sldId="300"/>
            <ac:spMk id="7" creationId="{3EFEB591-ACB2-7B4C-2E39-565114C4F076}"/>
          </ac:spMkLst>
        </pc:spChg>
        <pc:spChg chg="mod">
          <ac:chgData name="Jennifer Fox (she/her)" userId="a381b2fd-f300-44db-92a9-d926b51157ba" providerId="ADAL" clId="{09518D99-DBBD-42D9-9F80-B6FE7B3328F3}" dt="2023-04-20T17:59:40.556" v="33" actId="1076"/>
          <ac:spMkLst>
            <pc:docMk/>
            <pc:sldMk cId="3859924339" sldId="300"/>
            <ac:spMk id="12" creationId="{235A76AC-5078-907E-5603-4D03C0DA3A4F}"/>
          </ac:spMkLst>
        </pc:spChg>
        <pc:spChg chg="del">
          <ac:chgData name="Jennifer Fox (she/her)" userId="a381b2fd-f300-44db-92a9-d926b51157ba" providerId="ADAL" clId="{09518D99-DBBD-42D9-9F80-B6FE7B3328F3}" dt="2023-04-20T17:58:03.638" v="16" actId="478"/>
          <ac:spMkLst>
            <pc:docMk/>
            <pc:sldMk cId="3859924339" sldId="300"/>
            <ac:spMk id="14" creationId="{1ADDC290-3B72-9C43-5796-06467FF4D494}"/>
          </ac:spMkLst>
        </pc:spChg>
        <pc:spChg chg="del mod">
          <ac:chgData name="Jennifer Fox (she/her)" userId="a381b2fd-f300-44db-92a9-d926b51157ba" providerId="ADAL" clId="{09518D99-DBBD-42D9-9F80-B6FE7B3328F3}" dt="2023-04-20T17:57:56.877" v="12" actId="478"/>
          <ac:spMkLst>
            <pc:docMk/>
            <pc:sldMk cId="3859924339" sldId="300"/>
            <ac:spMk id="15" creationId="{FF12A609-08A5-3519-C598-FB21D59C84AF}"/>
          </ac:spMkLst>
        </pc:spChg>
        <pc:spChg chg="mod">
          <ac:chgData name="Jennifer Fox (she/her)" userId="a381b2fd-f300-44db-92a9-d926b51157ba" providerId="ADAL" clId="{09518D99-DBBD-42D9-9F80-B6FE7B3328F3}" dt="2023-04-20T17:59:47.155" v="34" actId="14100"/>
          <ac:spMkLst>
            <pc:docMk/>
            <pc:sldMk cId="3859924339" sldId="300"/>
            <ac:spMk id="21" creationId="{4F577BDF-F991-824B-33C1-7177C199A3CE}"/>
          </ac:spMkLst>
        </pc:spChg>
        <pc:spChg chg="del">
          <ac:chgData name="Jennifer Fox (she/her)" userId="a381b2fd-f300-44db-92a9-d926b51157ba" providerId="ADAL" clId="{09518D99-DBBD-42D9-9F80-B6FE7B3328F3}" dt="2023-04-20T17:58:02.675" v="15" actId="478"/>
          <ac:spMkLst>
            <pc:docMk/>
            <pc:sldMk cId="3859924339" sldId="300"/>
            <ac:spMk id="22" creationId="{5BF596EA-1830-FD25-3EA2-544B68C05044}"/>
          </ac:spMkLst>
        </pc:spChg>
        <pc:spChg chg="mod">
          <ac:chgData name="Jennifer Fox (she/her)" userId="a381b2fd-f300-44db-92a9-d926b51157ba" providerId="ADAL" clId="{09518D99-DBBD-42D9-9F80-B6FE7B3328F3}" dt="2023-04-20T17:58:53.820" v="27" actId="1076"/>
          <ac:spMkLst>
            <pc:docMk/>
            <pc:sldMk cId="3859924339" sldId="300"/>
            <ac:spMk id="23" creationId="{B47C0A60-E28A-CA15-618F-2229377FE4BC}"/>
          </ac:spMkLst>
        </pc:spChg>
        <pc:picChg chg="del">
          <ac:chgData name="Jennifer Fox (she/her)" userId="a381b2fd-f300-44db-92a9-d926b51157ba" providerId="ADAL" clId="{09518D99-DBBD-42D9-9F80-B6FE7B3328F3}" dt="2023-04-20T17:58:00.875" v="14" actId="478"/>
          <ac:picMkLst>
            <pc:docMk/>
            <pc:sldMk cId="3859924339" sldId="300"/>
            <ac:picMk id="10" creationId="{6CAE120B-90C8-63B2-2271-CA7EE4B0E5CB}"/>
          </ac:picMkLst>
        </pc:picChg>
        <pc:picChg chg="mod modCrop">
          <ac:chgData name="Jennifer Fox (she/her)" userId="a381b2fd-f300-44db-92a9-d926b51157ba" providerId="ADAL" clId="{09518D99-DBBD-42D9-9F80-B6FE7B3328F3}" dt="2023-04-20T17:59:32.379" v="31" actId="1076"/>
          <ac:picMkLst>
            <pc:docMk/>
            <pc:sldMk cId="3859924339" sldId="300"/>
            <ac:picMk id="16" creationId="{C59A69DB-C5B8-D8EC-2579-225F1F3D924B}"/>
          </ac:picMkLst>
        </pc:picChg>
        <pc:picChg chg="mod">
          <ac:chgData name="Jennifer Fox (she/her)" userId="a381b2fd-f300-44db-92a9-d926b51157ba" providerId="ADAL" clId="{09518D99-DBBD-42D9-9F80-B6FE7B3328F3}" dt="2023-04-20T17:59:34.835" v="32" actId="1076"/>
          <ac:picMkLst>
            <pc:docMk/>
            <pc:sldMk cId="3859924339" sldId="300"/>
            <ac:picMk id="20" creationId="{AF4D5147-98E6-69CE-EAC3-EA43226C5977}"/>
          </ac:picMkLst>
        </pc:picChg>
      </pc:sldChg>
    </pc:docChg>
  </pc:docChgLst>
  <pc:docChgLst>
    <pc:chgData name="Jennifer Fox (she/her)" userId="a381b2fd-f300-44db-92a9-d926b51157ba" providerId="ADAL" clId="{25F694A3-CA14-40FC-B08A-3092B1CCA167}"/>
    <pc:docChg chg="custSel modSld">
      <pc:chgData name="Jennifer Fox (she/her)" userId="a381b2fd-f300-44db-92a9-d926b51157ba" providerId="ADAL" clId="{25F694A3-CA14-40FC-B08A-3092B1CCA167}" dt="2023-05-19T03:03:50.593" v="122" actId="15"/>
      <pc:docMkLst>
        <pc:docMk/>
      </pc:docMkLst>
      <pc:sldChg chg="modSp mod">
        <pc:chgData name="Jennifer Fox (she/her)" userId="a381b2fd-f300-44db-92a9-d926b51157ba" providerId="ADAL" clId="{25F694A3-CA14-40FC-B08A-3092B1CCA167}" dt="2023-05-19T03:03:50.593" v="122" actId="15"/>
        <pc:sldMkLst>
          <pc:docMk/>
          <pc:sldMk cId="2667632474" sldId="276"/>
        </pc:sldMkLst>
        <pc:spChg chg="mod">
          <ac:chgData name="Jennifer Fox (she/her)" userId="a381b2fd-f300-44db-92a9-d926b51157ba" providerId="ADAL" clId="{25F694A3-CA14-40FC-B08A-3092B1CCA167}" dt="2023-05-19T03:01:58.453" v="66" actId="20577"/>
          <ac:spMkLst>
            <pc:docMk/>
            <pc:sldMk cId="2667632474" sldId="276"/>
            <ac:spMk id="3" creationId="{9F44A129-EE41-2A90-9D82-CF8E29D80F8C}"/>
          </ac:spMkLst>
        </pc:spChg>
        <pc:spChg chg="mod">
          <ac:chgData name="Jennifer Fox (she/her)" userId="a381b2fd-f300-44db-92a9-d926b51157ba" providerId="ADAL" clId="{25F694A3-CA14-40FC-B08A-3092B1CCA167}" dt="2023-05-19T03:03:50.593" v="122" actId="15"/>
          <ac:spMkLst>
            <pc:docMk/>
            <pc:sldMk cId="2667632474" sldId="276"/>
            <ac:spMk id="4" creationId="{A64CD02F-8D1D-442E-B4A3-77526145AF3E}"/>
          </ac:spMkLst>
        </pc:spChg>
      </pc:sldChg>
    </pc:docChg>
  </pc:docChgLst>
  <pc:docChgLst>
    <pc:chgData name="Jennifer Fox" userId="a381b2fd-f300-44db-92a9-d926b51157ba" providerId="ADAL" clId="{09518D99-DBBD-42D9-9F80-B6FE7B3328F3}"/>
    <pc:docChg chg="undo custSel addSld modSld">
      <pc:chgData name="Jennifer Fox" userId="a381b2fd-f300-44db-92a9-d926b51157ba" providerId="ADAL" clId="{09518D99-DBBD-42D9-9F80-B6FE7B3328F3}" dt="2023-03-21T00:11:40.085" v="522" actId="14100"/>
      <pc:docMkLst>
        <pc:docMk/>
      </pc:docMkLst>
      <pc:sldChg chg="modSp mod">
        <pc:chgData name="Jennifer Fox" userId="a381b2fd-f300-44db-92a9-d926b51157ba" providerId="ADAL" clId="{09518D99-DBBD-42D9-9F80-B6FE7B3328F3}" dt="2023-03-21T00:11:40.085" v="522" actId="14100"/>
        <pc:sldMkLst>
          <pc:docMk/>
          <pc:sldMk cId="1532573047" sldId="263"/>
        </pc:sldMkLst>
        <pc:spChg chg="mod">
          <ac:chgData name="Jennifer Fox" userId="a381b2fd-f300-44db-92a9-d926b51157ba" providerId="ADAL" clId="{09518D99-DBBD-42D9-9F80-B6FE7B3328F3}" dt="2023-03-21T00:11:40.085" v="522" actId="14100"/>
          <ac:spMkLst>
            <pc:docMk/>
            <pc:sldMk cId="1532573047" sldId="263"/>
            <ac:spMk id="45" creationId="{E89813E2-3BB1-22E5-F7CC-1F08D1B92CF5}"/>
          </ac:spMkLst>
        </pc:spChg>
        <pc:spChg chg="mod">
          <ac:chgData name="Jennifer Fox" userId="a381b2fd-f300-44db-92a9-d926b51157ba" providerId="ADAL" clId="{09518D99-DBBD-42D9-9F80-B6FE7B3328F3}" dt="2023-03-20T22:20:31.726" v="137" actId="20577"/>
          <ac:spMkLst>
            <pc:docMk/>
            <pc:sldMk cId="1532573047" sldId="263"/>
            <ac:spMk id="59" creationId="{21E8E985-0997-D43C-5CDF-4F9026D52F09}"/>
          </ac:spMkLst>
        </pc:spChg>
        <pc:spChg chg="mod">
          <ac:chgData name="Jennifer Fox" userId="a381b2fd-f300-44db-92a9-d926b51157ba" providerId="ADAL" clId="{09518D99-DBBD-42D9-9F80-B6FE7B3328F3}" dt="2023-03-20T22:21:46.641" v="139" actId="20577"/>
          <ac:spMkLst>
            <pc:docMk/>
            <pc:sldMk cId="1532573047" sldId="263"/>
            <ac:spMk id="67" creationId="{D9443B3B-3D6D-C348-190E-C2A1C61832A2}"/>
          </ac:spMkLst>
        </pc:spChg>
      </pc:sldChg>
      <pc:sldChg chg="addSp delSp modSp mod">
        <pc:chgData name="Jennifer Fox" userId="a381b2fd-f300-44db-92a9-d926b51157ba" providerId="ADAL" clId="{09518D99-DBBD-42D9-9F80-B6FE7B3328F3}" dt="2023-03-21T00:06:04.631" v="479" actId="207"/>
        <pc:sldMkLst>
          <pc:docMk/>
          <pc:sldMk cId="1514744674" sldId="266"/>
        </pc:sldMkLst>
        <pc:spChg chg="add mod">
          <ac:chgData name="Jennifer Fox" userId="a381b2fd-f300-44db-92a9-d926b51157ba" providerId="ADAL" clId="{09518D99-DBBD-42D9-9F80-B6FE7B3328F3}" dt="2023-03-21T00:05:23.126" v="474" actId="14100"/>
          <ac:spMkLst>
            <pc:docMk/>
            <pc:sldMk cId="1514744674" sldId="266"/>
            <ac:spMk id="3" creationId="{B76C14D8-E53C-C8A7-C548-8454058F935D}"/>
          </ac:spMkLst>
        </pc:spChg>
        <pc:spChg chg="add mod">
          <ac:chgData name="Jennifer Fox" userId="a381b2fd-f300-44db-92a9-d926b51157ba" providerId="ADAL" clId="{09518D99-DBBD-42D9-9F80-B6FE7B3328F3}" dt="2023-03-21T00:06:04.631" v="479" actId="207"/>
          <ac:spMkLst>
            <pc:docMk/>
            <pc:sldMk cId="1514744674" sldId="266"/>
            <ac:spMk id="4" creationId="{18F6DC5D-3157-F5DF-3B66-85AC7A190FBD}"/>
          </ac:spMkLst>
        </pc:spChg>
        <pc:spChg chg="mod">
          <ac:chgData name="Jennifer Fox" userId="a381b2fd-f300-44db-92a9-d926b51157ba" providerId="ADAL" clId="{09518D99-DBBD-42D9-9F80-B6FE7B3328F3}" dt="2023-03-21T00:03:24.811" v="371" actId="20577"/>
          <ac:spMkLst>
            <pc:docMk/>
            <pc:sldMk cId="1514744674" sldId="266"/>
            <ac:spMk id="15" creationId="{FF12A609-08A5-3519-C598-FB21D59C84AF}"/>
          </ac:spMkLst>
        </pc:spChg>
        <pc:spChg chg="mod">
          <ac:chgData name="Jennifer Fox" userId="a381b2fd-f300-44db-92a9-d926b51157ba" providerId="ADAL" clId="{09518D99-DBBD-42D9-9F80-B6FE7B3328F3}" dt="2023-03-21T00:05:52.751" v="476" actId="207"/>
          <ac:spMkLst>
            <pc:docMk/>
            <pc:sldMk cId="1514744674" sldId="266"/>
            <ac:spMk id="20" creationId="{15262885-09AA-8399-221B-A4B82ED4100D}"/>
          </ac:spMkLst>
        </pc:spChg>
        <pc:spChg chg="mod">
          <ac:chgData name="Jennifer Fox" userId="a381b2fd-f300-44db-92a9-d926b51157ba" providerId="ADAL" clId="{09518D99-DBBD-42D9-9F80-B6FE7B3328F3}" dt="2023-03-21T00:05:59.572" v="477" actId="207"/>
          <ac:spMkLst>
            <pc:docMk/>
            <pc:sldMk cId="1514744674" sldId="266"/>
            <ac:spMk id="21" creationId="{41CF12B7-274D-2DE0-5917-B41C94F2229A}"/>
          </ac:spMkLst>
        </pc:spChg>
        <pc:spChg chg="del">
          <ac:chgData name="Jennifer Fox" userId="a381b2fd-f300-44db-92a9-d926b51157ba" providerId="ADAL" clId="{09518D99-DBBD-42D9-9F80-B6FE7B3328F3}" dt="2023-03-21T00:04:58.104" v="469" actId="478"/>
          <ac:spMkLst>
            <pc:docMk/>
            <pc:sldMk cId="1514744674" sldId="266"/>
            <ac:spMk id="29" creationId="{B46A3BF0-A44C-6AC6-DFC8-C13FB9CEF004}"/>
          </ac:spMkLst>
        </pc:spChg>
        <pc:picChg chg="mod">
          <ac:chgData name="Jennifer Fox" userId="a381b2fd-f300-44db-92a9-d926b51157ba" providerId="ADAL" clId="{09518D99-DBBD-42D9-9F80-B6FE7B3328F3}" dt="2023-03-20T23:55:29.566" v="343" actId="1076"/>
          <ac:picMkLst>
            <pc:docMk/>
            <pc:sldMk cId="1514744674" sldId="266"/>
            <ac:picMk id="28" creationId="{473E2BB8-CACD-4900-99A2-B66CCC389CCE}"/>
          </ac:picMkLst>
        </pc:picChg>
      </pc:sldChg>
      <pc:sldChg chg="modSp mod">
        <pc:chgData name="Jennifer Fox" userId="a381b2fd-f300-44db-92a9-d926b51157ba" providerId="ADAL" clId="{09518D99-DBBD-42D9-9F80-B6FE7B3328F3}" dt="2023-03-20T22:03:25.449" v="3" actId="20577"/>
        <pc:sldMkLst>
          <pc:docMk/>
          <pc:sldMk cId="2667632474" sldId="276"/>
        </pc:sldMkLst>
        <pc:spChg chg="mod">
          <ac:chgData name="Jennifer Fox" userId="a381b2fd-f300-44db-92a9-d926b51157ba" providerId="ADAL" clId="{09518D99-DBBD-42D9-9F80-B6FE7B3328F3}" dt="2023-03-20T22:03:25.449" v="3" actId="20577"/>
          <ac:spMkLst>
            <pc:docMk/>
            <pc:sldMk cId="2667632474" sldId="276"/>
            <ac:spMk id="3" creationId="{9F44A129-EE41-2A90-9D82-CF8E29D80F8C}"/>
          </ac:spMkLst>
        </pc:spChg>
      </pc:sldChg>
      <pc:sldChg chg="delSp modSp add mod">
        <pc:chgData name="Jennifer Fox" userId="a381b2fd-f300-44db-92a9-d926b51157ba" providerId="ADAL" clId="{09518D99-DBBD-42D9-9F80-B6FE7B3328F3}" dt="2023-03-21T00:10:35.495" v="507" actId="478"/>
        <pc:sldMkLst>
          <pc:docMk/>
          <pc:sldMk cId="2156111115" sldId="278"/>
        </pc:sldMkLst>
        <pc:spChg chg="mod">
          <ac:chgData name="Jennifer Fox" userId="a381b2fd-f300-44db-92a9-d926b51157ba" providerId="ADAL" clId="{09518D99-DBBD-42D9-9F80-B6FE7B3328F3}" dt="2023-03-21T00:09:08.753" v="488" actId="20577"/>
          <ac:spMkLst>
            <pc:docMk/>
            <pc:sldMk cId="2156111115" sldId="278"/>
            <ac:spMk id="2" creationId="{7BAA6740-34A8-890C-F760-85B04B65328B}"/>
          </ac:spMkLst>
        </pc:spChg>
        <pc:spChg chg="mod">
          <ac:chgData name="Jennifer Fox" userId="a381b2fd-f300-44db-92a9-d926b51157ba" providerId="ADAL" clId="{09518D99-DBBD-42D9-9F80-B6FE7B3328F3}" dt="2023-03-21T00:10:20.576" v="506" actId="20577"/>
          <ac:spMkLst>
            <pc:docMk/>
            <pc:sldMk cId="2156111115" sldId="278"/>
            <ac:spMk id="8" creationId="{39B59149-02DF-E7C1-CE6B-09FEEEC19AFA}"/>
          </ac:spMkLst>
        </pc:spChg>
        <pc:spChg chg="mod">
          <ac:chgData name="Jennifer Fox" userId="a381b2fd-f300-44db-92a9-d926b51157ba" providerId="ADAL" clId="{09518D99-DBBD-42D9-9F80-B6FE7B3328F3}" dt="2023-03-21T00:09:22.862" v="498" actId="20577"/>
          <ac:spMkLst>
            <pc:docMk/>
            <pc:sldMk cId="2156111115" sldId="278"/>
            <ac:spMk id="9" creationId="{4765110F-D82E-ADC3-A09E-EB5962923775}"/>
          </ac:spMkLst>
        </pc:spChg>
        <pc:spChg chg="del">
          <ac:chgData name="Jennifer Fox" userId="a381b2fd-f300-44db-92a9-d926b51157ba" providerId="ADAL" clId="{09518D99-DBBD-42D9-9F80-B6FE7B3328F3}" dt="2023-03-21T00:10:35.495" v="507" actId="478"/>
          <ac:spMkLst>
            <pc:docMk/>
            <pc:sldMk cId="2156111115" sldId="278"/>
            <ac:spMk id="18" creationId="{11EB2B5D-D44F-C69A-1546-15F20D5D8DA8}"/>
          </ac:spMkLst>
        </pc:spChg>
      </pc:sldChg>
      <pc:sldChg chg="modSp mod">
        <pc:chgData name="Jennifer Fox" userId="a381b2fd-f300-44db-92a9-d926b51157ba" providerId="ADAL" clId="{09518D99-DBBD-42D9-9F80-B6FE7B3328F3}" dt="2023-03-21T00:11:02.537" v="511" actId="20577"/>
        <pc:sldMkLst>
          <pc:docMk/>
          <pc:sldMk cId="1102303222" sldId="286"/>
        </pc:sldMkLst>
        <pc:spChg chg="mod">
          <ac:chgData name="Jennifer Fox" userId="a381b2fd-f300-44db-92a9-d926b51157ba" providerId="ADAL" clId="{09518D99-DBBD-42D9-9F80-B6FE7B3328F3}" dt="2023-03-21T00:11:02.537" v="511" actId="20577"/>
          <ac:spMkLst>
            <pc:docMk/>
            <pc:sldMk cId="1102303222" sldId="286"/>
            <ac:spMk id="22" creationId="{E91B7B2E-77E5-1E9F-D57A-07689DD8E18F}"/>
          </ac:spMkLst>
        </pc:spChg>
      </pc:sldChg>
      <pc:sldChg chg="modSp mod">
        <pc:chgData name="Jennifer Fox" userId="a381b2fd-f300-44db-92a9-d926b51157ba" providerId="ADAL" clId="{09518D99-DBBD-42D9-9F80-B6FE7B3328F3}" dt="2023-03-20T22:02:41.705" v="0" actId="20577"/>
        <pc:sldMkLst>
          <pc:docMk/>
          <pc:sldMk cId="3421180540" sldId="293"/>
        </pc:sldMkLst>
        <pc:spChg chg="mod">
          <ac:chgData name="Jennifer Fox" userId="a381b2fd-f300-44db-92a9-d926b51157ba" providerId="ADAL" clId="{09518D99-DBBD-42D9-9F80-B6FE7B3328F3}" dt="2023-03-20T22:02:41.705" v="0" actId="20577"/>
          <ac:spMkLst>
            <pc:docMk/>
            <pc:sldMk cId="3421180540" sldId="293"/>
            <ac:spMk id="18" creationId="{623581DB-3BFA-85BE-E325-CD703F60D849}"/>
          </ac:spMkLst>
        </pc:spChg>
      </pc:sldChg>
      <pc:sldChg chg="modSp mod">
        <pc:chgData name="Jennifer Fox" userId="a381b2fd-f300-44db-92a9-d926b51157ba" providerId="ADAL" clId="{09518D99-DBBD-42D9-9F80-B6FE7B3328F3}" dt="2023-03-20T23:54:10.944" v="319" actId="20577"/>
        <pc:sldMkLst>
          <pc:docMk/>
          <pc:sldMk cId="669494666" sldId="294"/>
        </pc:sldMkLst>
        <pc:spChg chg="mod">
          <ac:chgData name="Jennifer Fox" userId="a381b2fd-f300-44db-92a9-d926b51157ba" providerId="ADAL" clId="{09518D99-DBBD-42D9-9F80-B6FE7B3328F3}" dt="2023-03-20T23:54:10.944" v="319" actId="20577"/>
          <ac:spMkLst>
            <pc:docMk/>
            <pc:sldMk cId="669494666" sldId="294"/>
            <ac:spMk id="15" creationId="{FF12A609-08A5-3519-C598-FB21D59C84AF}"/>
          </ac:spMkLst>
        </pc:spChg>
      </pc:sldChg>
      <pc:sldChg chg="modSp mod">
        <pc:chgData name="Jennifer Fox" userId="a381b2fd-f300-44db-92a9-d926b51157ba" providerId="ADAL" clId="{09518D99-DBBD-42D9-9F80-B6FE7B3328F3}" dt="2023-03-20T23:53:31.114" v="309" actId="20577"/>
        <pc:sldMkLst>
          <pc:docMk/>
          <pc:sldMk cId="3382069207" sldId="297"/>
        </pc:sldMkLst>
        <pc:spChg chg="mod">
          <ac:chgData name="Jennifer Fox" userId="a381b2fd-f300-44db-92a9-d926b51157ba" providerId="ADAL" clId="{09518D99-DBBD-42D9-9F80-B6FE7B3328F3}" dt="2023-03-20T23:53:31.114" v="309" actId="20577"/>
          <ac:spMkLst>
            <pc:docMk/>
            <pc:sldMk cId="3382069207" sldId="297"/>
            <ac:spMk id="15" creationId="{FF12A609-08A5-3519-C598-FB21D59C84AF}"/>
          </ac:spMkLst>
        </pc:spChg>
      </pc:sldChg>
      <pc:sldChg chg="modSp mod">
        <pc:chgData name="Jennifer Fox" userId="a381b2fd-f300-44db-92a9-d926b51157ba" providerId="ADAL" clId="{09518D99-DBBD-42D9-9F80-B6FE7B3328F3}" dt="2023-03-20T23:52:26.073" v="253" actId="20577"/>
        <pc:sldMkLst>
          <pc:docMk/>
          <pc:sldMk cId="683833531" sldId="299"/>
        </pc:sldMkLst>
        <pc:graphicFrameChg chg="mod modGraphic">
          <ac:chgData name="Jennifer Fox" userId="a381b2fd-f300-44db-92a9-d926b51157ba" providerId="ADAL" clId="{09518D99-DBBD-42D9-9F80-B6FE7B3328F3}" dt="2023-03-20T23:52:26.073" v="253" actId="20577"/>
          <ac:graphicFrameMkLst>
            <pc:docMk/>
            <pc:sldMk cId="683833531" sldId="299"/>
            <ac:graphicFrameMk id="6" creationId="{BB791227-4367-E5A1-0D5B-8177D062B15B}"/>
          </ac:graphicFrameMkLst>
        </pc:graphicFrameChg>
      </pc:sldChg>
    </pc:docChg>
  </pc:docChgLst>
</pc:chgInfo>
</file>

<file path=ppt/comments/modernComment_125_CBEB127C.xml><?xml version="1.0" encoding="utf-8"?>
<p188:cmLst xmlns:a="http://schemas.openxmlformats.org/drawingml/2006/main" xmlns:r="http://schemas.openxmlformats.org/officeDocument/2006/relationships" xmlns:p188="http://schemas.microsoft.com/office/powerpoint/2018/8/main">
  <p188:cm id="{57FAA44C-FBD9-45E2-8EBA-6C78ADFC351A}" authorId="{0992C145-6B49-0238-5E56-0F2750CDBDA3}" created="2023-08-15T17:18:47.260">
    <ac:deMkLst xmlns:ac="http://schemas.microsoft.com/office/drawing/2013/main/command">
      <pc:docMk xmlns:pc="http://schemas.microsoft.com/office/powerpoint/2013/main/command"/>
      <pc:sldMk xmlns:pc="http://schemas.microsoft.com/office/powerpoint/2013/main/command" cId="3421180540" sldId="293"/>
      <ac:spMk id="16" creationId="{3F868A4E-5695-0520-A0BC-BD9FD1A3CE5C}"/>
    </ac:deMkLst>
    <p188:txBody>
      <a:bodyPr/>
      <a:lstStyle/>
      <a:p>
        <a:r>
          <a:rPr lang="en-US"/>
          <a:t>Housing Related costs include Rent Well classes, access to Community Warehouse, housing related legal fees, household items and truck rental for moving furniture.</a:t>
        </a:r>
      </a:p>
    </p188:txBody>
  </p188:cm>
  <p188:cm id="{68ED8C61-3804-419B-BD1C-313318F88F61}" authorId="{0992C145-6B49-0238-5E56-0F2750CDBDA3}" created="2023-08-15T17:19:07.453">
    <ac:deMkLst xmlns:ac="http://schemas.microsoft.com/office/drawing/2013/main/command">
      <pc:docMk xmlns:pc="http://schemas.microsoft.com/office/powerpoint/2013/main/command"/>
      <pc:sldMk xmlns:pc="http://schemas.microsoft.com/office/powerpoint/2013/main/command" cId="3421180540" sldId="293"/>
      <ac:spMk id="16" creationId="{3F868A4E-5695-0520-A0BC-BD9FD1A3CE5C}"/>
    </ac:deMkLst>
    <p188:txBody>
      <a:bodyPr/>
      <a:lstStyle/>
      <a:p>
        <a:r>
          <a:rPr lang="en-US"/>
          <a:t>Utilities is only Rapid
Rehousing participants</a:t>
        </a:r>
      </a:p>
    </p188:txBody>
  </p188:cm>
</p188:cmLst>
</file>

<file path=ppt/comments/modernComment_127_74722136.xml><?xml version="1.0" encoding="utf-8"?>
<p188:cmLst xmlns:a="http://schemas.openxmlformats.org/drawingml/2006/main" xmlns:r="http://schemas.openxmlformats.org/officeDocument/2006/relationships" xmlns:p188="http://schemas.microsoft.com/office/powerpoint/2018/8/main">
  <p188:cm id="{212B882C-49FC-4A70-AF42-B11B4F4B9B99}" authorId="{0992C145-6B49-0238-5E56-0F2750CDBDA3}" created="2023-08-10T18:23:52.821">
    <ac:deMkLst xmlns:ac="http://schemas.microsoft.com/office/drawing/2013/main/command">
      <pc:docMk xmlns:pc="http://schemas.microsoft.com/office/powerpoint/2013/main/command"/>
      <pc:sldMk xmlns:pc="http://schemas.microsoft.com/office/powerpoint/2013/main/command" cId="1953636662" sldId="295"/>
      <ac:spMk id="3" creationId="{2B3E1B30-0C3B-776D-09CC-44A2E654A561}"/>
    </ac:deMkLst>
    <p188:txBody>
      <a:bodyPr/>
      <a:lstStyle/>
      <a:p>
        <a:r>
          <a:rPr lang="en-US"/>
          <a:t>Add definitions for each status option: planned, started, completed, not completed and cancelled</a:t>
        </a:r>
      </a:p>
    </p188:txBody>
  </p188:cm>
  <p188:cm id="{D0B6116E-AFFA-4BEB-806B-0F08CD1A7AA0}" authorId="{0992C145-6B49-0238-5E56-0F2750CDBDA3}" created="2023-08-10T18:24:57.733">
    <ac:deMkLst xmlns:ac="http://schemas.microsoft.com/office/drawing/2013/main/command">
      <pc:docMk xmlns:pc="http://schemas.microsoft.com/office/powerpoint/2013/main/command"/>
      <pc:sldMk xmlns:pc="http://schemas.microsoft.com/office/powerpoint/2013/main/command" cId="1953636662" sldId="295"/>
      <ac:spMk id="15" creationId="{FF12A609-08A5-3519-C598-FB21D59C84AF}"/>
    </ac:deMkLst>
    <p188:txBody>
      <a:bodyPr/>
      <a:lstStyle/>
      <a:p>
        <a:r>
          <a:rPr lang="en-US"/>
          <a:t>Define status options: started completed on hold.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464D4-4975-42F2-B328-3A494D8D1F33}"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2A8A3-C470-4E93-A45A-44B017BBFA85}" type="slidenum">
              <a:rPr lang="en-US" smtClean="0"/>
              <a:t>‹#›</a:t>
            </a:fld>
            <a:endParaRPr lang="en-US"/>
          </a:p>
        </p:txBody>
      </p:sp>
    </p:spTree>
    <p:extLst>
      <p:ext uri="{BB962C8B-B14F-4D97-AF65-F5344CB8AC3E}">
        <p14:creationId xmlns:p14="http://schemas.microsoft.com/office/powerpoint/2010/main" val="280356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Verdana" panose="020B0604030504040204" pitchFamily="34" charset="0"/>
                <a:ea typeface="Calibri" panose="020F0502020204030204" pitchFamily="34" charset="0"/>
              </a:rPr>
              <a:t>Kari16 Test</a:t>
            </a:r>
            <a:r>
              <a:rPr lang="en-US" sz="1800" dirty="0">
                <a:solidFill>
                  <a:srgbClr val="000000"/>
                </a:solidFill>
                <a:effectLst/>
                <a:latin typeface="Verdana" panose="020B0604030504040204" pitchFamily="34" charset="0"/>
                <a:ea typeface="Calibri" panose="020F0502020204030204" pitchFamily="34" charset="0"/>
              </a:rPr>
              <a:t>  </a:t>
            </a:r>
            <a:r>
              <a:rPr lang="en-US" sz="1800" b="1" dirty="0">
                <a:solidFill>
                  <a:srgbClr val="000000"/>
                </a:solidFill>
                <a:effectLst/>
                <a:latin typeface="Verdana" panose="020B0604030504040204" pitchFamily="34" charset="0"/>
                <a:ea typeface="Calibri" panose="020F0502020204030204" pitchFamily="34" charset="0"/>
              </a:rPr>
              <a:t>(I-Trac Customer ID: 2585777, WS Job Seeker ID: 4160464)</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2F2A8A3-C470-4E93-A45A-44B017BBFA85}" type="slidenum">
              <a:rPr lang="en-US" smtClean="0"/>
              <a:t>1</a:t>
            </a:fld>
            <a:endParaRPr lang="en-US"/>
          </a:p>
        </p:txBody>
      </p:sp>
    </p:spTree>
    <p:extLst>
      <p:ext uri="{BB962C8B-B14F-4D97-AF65-F5344CB8AC3E}">
        <p14:creationId xmlns:p14="http://schemas.microsoft.com/office/powerpoint/2010/main" val="34667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9992-C7A3-851D-16EA-EE69879DE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AAD4BB-A8C9-04BC-A0B0-DD6FDDFBE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887833-3934-6CBB-F218-05E46C921950}"/>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5" name="Footer Placeholder 4">
            <a:extLst>
              <a:ext uri="{FF2B5EF4-FFF2-40B4-BE49-F238E27FC236}">
                <a16:creationId xmlns:a16="http://schemas.microsoft.com/office/drawing/2014/main" id="{C9D2B339-4E74-ED9E-143C-17F0D169E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D9C09-7147-C24F-A5BA-0E51E9E39D1C}"/>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82622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89B0-03D7-34FD-9E28-E81609518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31CD55-1853-F68B-048A-F4280F9F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0D11F-3824-A25C-9EAB-13385F8B18EE}"/>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5" name="Footer Placeholder 4">
            <a:extLst>
              <a:ext uri="{FF2B5EF4-FFF2-40B4-BE49-F238E27FC236}">
                <a16:creationId xmlns:a16="http://schemas.microsoft.com/office/drawing/2014/main" id="{F85C00D2-0964-31A2-8626-6129D9F12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221D0-F252-72EA-D067-E66A235C2A43}"/>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19301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FD7E0-0495-0DC1-66F2-EE9135733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D69D6-872E-9158-2684-069137D33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4BADE-9EB5-8D32-E0E5-2678E172085C}"/>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5" name="Footer Placeholder 4">
            <a:extLst>
              <a:ext uri="{FF2B5EF4-FFF2-40B4-BE49-F238E27FC236}">
                <a16:creationId xmlns:a16="http://schemas.microsoft.com/office/drawing/2014/main" id="{735E9284-8904-FA93-6AD6-7B5D4CC4E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49FB-F13C-FDA2-2434-E43DAED8F3E2}"/>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4840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C812-3C3E-03AD-374E-8C1AB150A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CDBB5-19D4-BBC4-F163-B12C52681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0CE82-EDB9-22B1-4BBC-C16B21F2FA74}"/>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5" name="Footer Placeholder 4">
            <a:extLst>
              <a:ext uri="{FF2B5EF4-FFF2-40B4-BE49-F238E27FC236}">
                <a16:creationId xmlns:a16="http://schemas.microsoft.com/office/drawing/2014/main" id="{D576D484-EC3E-A455-216A-7624A209D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F56AA-2FCD-909B-0FBC-82A48761EE80}"/>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428465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D437-B8BE-82A8-5E24-C3BC116810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47B51-036E-6CD0-A724-E87D6B4BD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53716-5F13-2CAD-FC5E-4F3B12461733}"/>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5" name="Footer Placeholder 4">
            <a:extLst>
              <a:ext uri="{FF2B5EF4-FFF2-40B4-BE49-F238E27FC236}">
                <a16:creationId xmlns:a16="http://schemas.microsoft.com/office/drawing/2014/main" id="{755FC80D-74C4-8841-D44F-47599FE8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B3994-2A50-7EA5-32F0-4B2214315490}"/>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13032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D4F-626B-A8CA-7815-B0B3D4F2D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166FB-3681-EA68-6FF9-CF7D353434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86ED6E-1C08-709B-0873-5A942DCDFF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EE375-BD2E-F9E5-3FF3-5923D6B233A7}"/>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6" name="Footer Placeholder 5">
            <a:extLst>
              <a:ext uri="{FF2B5EF4-FFF2-40B4-BE49-F238E27FC236}">
                <a16:creationId xmlns:a16="http://schemas.microsoft.com/office/drawing/2014/main" id="{9B87CE8C-BB9B-B84D-E878-F5247E061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51E33-2F8E-97B6-08A5-14DC8D9C8DA4}"/>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64689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F2AB-BD31-E628-1C38-EE75B64F04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7720A-681D-EF63-86BD-22E2B123A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B90C1-2C52-F6C6-01A2-CBC3494C99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9CC3F4-2BDE-B57C-3E7A-D5BDDB6574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049E1-A946-BB60-E442-CB20CE5A8F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F4AD03-B7AB-E877-3A54-62A94E3FCE1B}"/>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8" name="Footer Placeholder 7">
            <a:extLst>
              <a:ext uri="{FF2B5EF4-FFF2-40B4-BE49-F238E27FC236}">
                <a16:creationId xmlns:a16="http://schemas.microsoft.com/office/drawing/2014/main" id="{11452CC8-5041-B6E9-150D-909D660B27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26351F-05C7-C7DC-FC3C-12D2155F4664}"/>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63611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77E0-BB93-60D0-401A-17F1CF03E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54A21A-D024-9409-900C-C0C68E8570E6}"/>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4" name="Footer Placeholder 3">
            <a:extLst>
              <a:ext uri="{FF2B5EF4-FFF2-40B4-BE49-F238E27FC236}">
                <a16:creationId xmlns:a16="http://schemas.microsoft.com/office/drawing/2014/main" id="{80BF9C5F-14ED-4292-B0E0-E52ED86EB7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4263D-1862-9ED9-EC9D-BCB400C7F008}"/>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0750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B704D-9B10-2C75-6779-775DFFCEB227}"/>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3" name="Footer Placeholder 2">
            <a:extLst>
              <a:ext uri="{FF2B5EF4-FFF2-40B4-BE49-F238E27FC236}">
                <a16:creationId xmlns:a16="http://schemas.microsoft.com/office/drawing/2014/main" id="{A2C0A422-0C79-B7EC-8583-AA943FF082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01B77-376B-128C-A0F1-696F5AB0E667}"/>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28839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CA2-9323-0CCE-4CAC-8A735808F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1B5BEB-98A6-5936-8DD1-8BEDF5336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E0762-4F57-7753-64FF-5C862AF4B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76C56-C979-E5D8-EF00-C60E549D51CC}"/>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6" name="Footer Placeholder 5">
            <a:extLst>
              <a:ext uri="{FF2B5EF4-FFF2-40B4-BE49-F238E27FC236}">
                <a16:creationId xmlns:a16="http://schemas.microsoft.com/office/drawing/2014/main" id="{1CF02562-4569-B3E9-C8EA-FC378D0DC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C6B56-BF93-BB04-EF48-64CF997EC94A}"/>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265087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3E0C-0645-71F7-F972-FD60516FD3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D52AD9-3C35-0709-7830-20C933DD4A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226F6-1434-4539-2C46-BB665C158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76006-F205-00F0-C0A9-F4951093FF30}"/>
              </a:ext>
            </a:extLst>
          </p:cNvPr>
          <p:cNvSpPr>
            <a:spLocks noGrp="1"/>
          </p:cNvSpPr>
          <p:nvPr>
            <p:ph type="dt" sz="half" idx="10"/>
          </p:nvPr>
        </p:nvSpPr>
        <p:spPr/>
        <p:txBody>
          <a:bodyPr/>
          <a:lstStyle/>
          <a:p>
            <a:fld id="{9CF20E71-7220-4F69-A177-27FDF7889CB1}" type="datetimeFigureOut">
              <a:rPr lang="en-US" smtClean="0"/>
              <a:t>8/15/2023</a:t>
            </a:fld>
            <a:endParaRPr lang="en-US"/>
          </a:p>
        </p:txBody>
      </p:sp>
      <p:sp>
        <p:nvSpPr>
          <p:cNvPr id="6" name="Footer Placeholder 5">
            <a:extLst>
              <a:ext uri="{FF2B5EF4-FFF2-40B4-BE49-F238E27FC236}">
                <a16:creationId xmlns:a16="http://schemas.microsoft.com/office/drawing/2014/main" id="{3614764E-AA8F-E03D-AF95-65EEE7BF5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AE0BC-015F-C941-0CDB-4D6AD097BB60}"/>
              </a:ext>
            </a:extLst>
          </p:cNvPr>
          <p:cNvSpPr>
            <a:spLocks noGrp="1"/>
          </p:cNvSpPr>
          <p:nvPr>
            <p:ph type="sldNum" sz="quarter" idx="12"/>
          </p:nvPr>
        </p:nvSpPr>
        <p:spPr/>
        <p:txBody>
          <a:bodyPr/>
          <a:lstStyle/>
          <a:p>
            <a:fld id="{E127D75F-A68B-4677-B3C4-EB77B6D5605F}" type="slidenum">
              <a:rPr lang="en-US" smtClean="0"/>
              <a:t>‹#›</a:t>
            </a:fld>
            <a:endParaRPr lang="en-US"/>
          </a:p>
        </p:txBody>
      </p:sp>
    </p:spTree>
    <p:extLst>
      <p:ext uri="{BB962C8B-B14F-4D97-AF65-F5344CB8AC3E}">
        <p14:creationId xmlns:p14="http://schemas.microsoft.com/office/powerpoint/2010/main" val="173112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CE69B-E009-C249-B495-C9C7C316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EBFFD-B940-0903-4A9E-4DBCF08D6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2D46D-8A56-DC4F-623B-2ACE4E99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0E71-7220-4F69-A177-27FDF7889CB1}" type="datetimeFigureOut">
              <a:rPr lang="en-US" smtClean="0"/>
              <a:t>8/15/2023</a:t>
            </a:fld>
            <a:endParaRPr lang="en-US"/>
          </a:p>
        </p:txBody>
      </p:sp>
      <p:sp>
        <p:nvSpPr>
          <p:cNvPr id="5" name="Footer Placeholder 4">
            <a:extLst>
              <a:ext uri="{FF2B5EF4-FFF2-40B4-BE49-F238E27FC236}">
                <a16:creationId xmlns:a16="http://schemas.microsoft.com/office/drawing/2014/main" id="{65355FE5-C24E-24C5-B167-A191B646D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D949C3-2483-BF15-5A0B-2F76F0481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7D75F-A68B-4677-B3C4-EB77B6D5605F}" type="slidenum">
              <a:rPr lang="en-US" smtClean="0"/>
              <a:t>‹#›</a:t>
            </a:fld>
            <a:endParaRPr lang="en-US"/>
          </a:p>
        </p:txBody>
      </p:sp>
    </p:spTree>
    <p:extLst>
      <p:ext uri="{BB962C8B-B14F-4D97-AF65-F5344CB8AC3E}">
        <p14:creationId xmlns:p14="http://schemas.microsoft.com/office/powerpoint/2010/main" val="173344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pp.sli.do/event/j9yzSXNFPkVY9H1apeYMV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25_CBEB127C.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27_7472213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hyperlink" Target="mailto:rmitchell@ourjustfuture.org" TargetMode="External"/><Relationship Id="rId3" Type="http://schemas.openxmlformats.org/officeDocument/2006/relationships/hyperlink" Target="mailto:eingeleviciute@worksystems.org" TargetMode="External"/><Relationship Id="rId7" Type="http://schemas.openxmlformats.org/officeDocument/2006/relationships/hyperlink" Target="mailto:sarigbon@ourjustfuture.org" TargetMode="External"/><Relationship Id="rId2" Type="http://schemas.openxmlformats.org/officeDocument/2006/relationships/hyperlink" Target="https://help.worksystems.org/knowledge-base/rent-assistance-hubs/" TargetMode="External"/><Relationship Id="rId1" Type="http://schemas.openxmlformats.org/officeDocument/2006/relationships/slideLayout" Target="../slideLayouts/slideLayout1.xml"/><Relationship Id="rId6" Type="http://schemas.openxmlformats.org/officeDocument/2006/relationships/hyperlink" Target="mailto:jfox@worksystems.org" TargetMode="External"/><Relationship Id="rId5" Type="http://schemas.openxmlformats.org/officeDocument/2006/relationships/hyperlink" Target="mailto:angelica@latnet.org" TargetMode="External"/><Relationship Id="rId4" Type="http://schemas.openxmlformats.org/officeDocument/2006/relationships/hyperlink" Target="mailto:shian@latnet.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referral@humansolution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82,178 Apartments Illustrations &amp; Clip Art - iStock">
            <a:extLst>
              <a:ext uri="{FF2B5EF4-FFF2-40B4-BE49-F238E27FC236}">
                <a16:creationId xmlns:a16="http://schemas.microsoft.com/office/drawing/2014/main" id="{0084E187-0576-25FD-8079-1200153BC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207" y="133142"/>
            <a:ext cx="3574566" cy="2034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866531" y="346993"/>
            <a:ext cx="6306207" cy="1620386"/>
          </a:xfrm>
        </p:spPr>
        <p:txBody>
          <a:bodyPr>
            <a:noAutofit/>
          </a:bodyPr>
          <a:lstStyle/>
          <a:p>
            <a:r>
              <a:rPr lang="en-US" sz="3600" b="1" dirty="0">
                <a:solidFill>
                  <a:srgbClr val="2B6E62"/>
                </a:solidFill>
              </a:rPr>
              <a:t>ITrac Data Entry </a:t>
            </a:r>
            <a:br>
              <a:rPr lang="en-US" sz="3600" b="1" dirty="0">
                <a:solidFill>
                  <a:srgbClr val="2B6E62"/>
                </a:solidFill>
              </a:rPr>
            </a:br>
            <a:r>
              <a:rPr lang="en-US" sz="3600" b="1" dirty="0">
                <a:solidFill>
                  <a:srgbClr val="2B6E62"/>
                </a:solidFill>
              </a:rPr>
              <a:t>for Staff Who Work at</a:t>
            </a:r>
            <a:br>
              <a:rPr lang="en-US" sz="3600" b="1" dirty="0">
                <a:solidFill>
                  <a:srgbClr val="2B6E62"/>
                </a:solidFill>
              </a:rPr>
            </a:br>
            <a:r>
              <a:rPr lang="en-US" sz="3600" b="1" dirty="0">
                <a:solidFill>
                  <a:srgbClr val="2B6E62"/>
                </a:solidFill>
              </a:rPr>
              <a:t>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2109212"/>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1F8358-9495-0D11-D723-EB9658140233}"/>
              </a:ext>
            </a:extLst>
          </p:cNvPr>
          <p:cNvSpPr txBox="1"/>
          <p:nvPr/>
        </p:nvSpPr>
        <p:spPr>
          <a:xfrm>
            <a:off x="1080353" y="3818316"/>
            <a:ext cx="6166884" cy="1323439"/>
          </a:xfrm>
          <a:prstGeom prst="rect">
            <a:avLst/>
          </a:prstGeom>
          <a:noFill/>
        </p:spPr>
        <p:txBody>
          <a:bodyPr wrap="square">
            <a:spAutoFit/>
          </a:bodyPr>
          <a:lstStyle/>
          <a:p>
            <a:endParaRPr lang="en-US" sz="2000" dirty="0">
              <a:hlinkClick r:id="rId4"/>
            </a:endParaRPr>
          </a:p>
          <a:p>
            <a:r>
              <a:rPr lang="en-US" sz="2000" dirty="0">
                <a:hlinkClick r:id="rId4"/>
              </a:rPr>
              <a:t>https://app.sli.do/event/j9yzSXNFPkVY9H1apeYMV3</a:t>
            </a:r>
            <a:endParaRPr lang="en-US" sz="2000" dirty="0"/>
          </a:p>
          <a:p>
            <a:endParaRPr lang="en-US" sz="2000" dirty="0"/>
          </a:p>
          <a:p>
            <a:r>
              <a:rPr lang="en-US" sz="2000" dirty="0"/>
              <a:t>Enter code 3232934</a:t>
            </a:r>
          </a:p>
        </p:txBody>
      </p:sp>
      <p:sp>
        <p:nvSpPr>
          <p:cNvPr id="5" name="TextBox 4">
            <a:extLst>
              <a:ext uri="{FF2B5EF4-FFF2-40B4-BE49-F238E27FC236}">
                <a16:creationId xmlns:a16="http://schemas.microsoft.com/office/drawing/2014/main" id="{3E58A71D-66C6-06B0-DA17-96ED754A0E4D}"/>
              </a:ext>
            </a:extLst>
          </p:cNvPr>
          <p:cNvSpPr txBox="1"/>
          <p:nvPr/>
        </p:nvSpPr>
        <p:spPr>
          <a:xfrm>
            <a:off x="1265274" y="2864209"/>
            <a:ext cx="7494488" cy="954107"/>
          </a:xfrm>
          <a:prstGeom prst="rect">
            <a:avLst/>
          </a:prstGeom>
          <a:noFill/>
        </p:spPr>
        <p:txBody>
          <a:bodyPr wrap="none" rtlCol="0">
            <a:spAutoFit/>
          </a:bodyPr>
          <a:lstStyle/>
          <a:p>
            <a:r>
              <a:rPr lang="en-US" sz="2800" b="1" dirty="0"/>
              <a:t>Rent Assistance Hub Regional Program Standards</a:t>
            </a:r>
          </a:p>
          <a:p>
            <a:r>
              <a:rPr lang="en-US" sz="2800" dirty="0"/>
              <a:t>Trivia Questions</a:t>
            </a:r>
          </a:p>
        </p:txBody>
      </p:sp>
    </p:spTree>
    <p:extLst>
      <p:ext uri="{BB962C8B-B14F-4D97-AF65-F5344CB8AC3E}">
        <p14:creationId xmlns:p14="http://schemas.microsoft.com/office/powerpoint/2010/main" val="5205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4083498"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ENTER FIRST HUB SERVICE</a:t>
            </a:r>
          </a:p>
        </p:txBody>
      </p:sp>
      <p:sp>
        <p:nvSpPr>
          <p:cNvPr id="4" name="TextBox 3">
            <a:extLst>
              <a:ext uri="{FF2B5EF4-FFF2-40B4-BE49-F238E27FC236}">
                <a16:creationId xmlns:a16="http://schemas.microsoft.com/office/drawing/2014/main" id="{BDC2883C-A490-76E6-ADBC-0353E72A69C7}"/>
              </a:ext>
            </a:extLst>
          </p:cNvPr>
          <p:cNvSpPr txBox="1"/>
          <p:nvPr/>
        </p:nvSpPr>
        <p:spPr>
          <a:xfrm>
            <a:off x="644237" y="1611226"/>
            <a:ext cx="3830771" cy="1924886"/>
          </a:xfrm>
          <a:prstGeom prst="rect">
            <a:avLst/>
          </a:prstGeom>
          <a:noFill/>
        </p:spPr>
        <p:txBody>
          <a:bodyPr wrap="square">
            <a:spAutoFit/>
          </a:bodyPr>
          <a:lstStyle/>
          <a:p>
            <a:pPr marL="0" marR="0">
              <a:lnSpc>
                <a:spcPct val="107000"/>
              </a:lnSpc>
              <a:spcBef>
                <a:spcPts val="0"/>
              </a:spcBef>
              <a:spcAft>
                <a:spcPts val="0"/>
              </a:spcAft>
            </a:pPr>
            <a:r>
              <a:rPr lang="en-US" sz="1600" b="1" kern="1200" dirty="0">
                <a:effectLst/>
                <a:latin typeface="Calibri" panose="020F0502020204030204" pitchFamily="34" charset="0"/>
                <a:ea typeface="+mj-ea"/>
                <a:cs typeface="Calibri" panose="020F0502020204030204" pitchFamily="34" charset="0"/>
              </a:rPr>
              <a:t>Rapid </a:t>
            </a:r>
            <a:r>
              <a:rPr lang="en-US" sz="1600" b="1" kern="1200" dirty="0" err="1">
                <a:effectLst/>
                <a:latin typeface="Calibri" panose="020F0502020204030204" pitchFamily="34" charset="0"/>
                <a:ea typeface="+mj-ea"/>
                <a:cs typeface="Calibri" panose="020F0502020204030204" pitchFamily="34" charset="0"/>
              </a:rPr>
              <a:t>ReHousing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200" dirty="0">
                <a:effectLst/>
                <a:latin typeface="Calibri" panose="020F0502020204030204" pitchFamily="34" charset="0"/>
                <a:ea typeface="+mj-ea"/>
                <a:cs typeface="Calibri" panose="020F0502020204030204" pitchFamily="34" charset="0"/>
              </a:rPr>
              <a:t>Customer currently experiencing homelessness or fleeing domestic violence.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200" dirty="0">
                <a:effectLst/>
                <a:latin typeface="Calibri" panose="020F0502020204030204" pitchFamily="34" charset="0"/>
                <a:ea typeface="+mj-ea"/>
                <a:cs typeface="Calibri" panose="020F0502020204030204" pitchFamily="34" charset="0"/>
              </a:rPr>
              <a:t>Helps people obtain housing quickly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200" dirty="0">
                <a:effectLst/>
                <a:latin typeface="Calibri" panose="020F0502020204030204" pitchFamily="34" charset="0"/>
                <a:ea typeface="+mj-ea"/>
                <a:cs typeface="Calibri" panose="020F0502020204030204" pitchFamily="34" charset="0"/>
              </a:rPr>
              <a:t>Provides short-term rental assistance and career coaching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DEEC166-1160-C5EA-1520-82F9F8DFD292}"/>
              </a:ext>
            </a:extLst>
          </p:cNvPr>
          <p:cNvPicPr>
            <a:picLocks noChangeAspect="1"/>
          </p:cNvPicPr>
          <p:nvPr/>
        </p:nvPicPr>
        <p:blipFill rotWithShape="1">
          <a:blip r:embed="rId2"/>
          <a:srcRect r="23465"/>
          <a:stretch/>
        </p:blipFill>
        <p:spPr>
          <a:xfrm>
            <a:off x="5385949" y="1773007"/>
            <a:ext cx="6465625" cy="3534343"/>
          </a:xfrm>
          <a:prstGeom prst="rect">
            <a:avLst/>
          </a:prstGeom>
        </p:spPr>
      </p:pic>
      <p:sp>
        <p:nvSpPr>
          <p:cNvPr id="5" name="TextBox 4">
            <a:extLst>
              <a:ext uri="{FF2B5EF4-FFF2-40B4-BE49-F238E27FC236}">
                <a16:creationId xmlns:a16="http://schemas.microsoft.com/office/drawing/2014/main" id="{642D8BD6-B0BC-620F-ABA7-A407BC901F09}"/>
              </a:ext>
            </a:extLst>
          </p:cNvPr>
          <p:cNvSpPr txBox="1"/>
          <p:nvPr/>
        </p:nvSpPr>
        <p:spPr>
          <a:xfrm>
            <a:off x="644237" y="3645933"/>
            <a:ext cx="3830771" cy="1661417"/>
          </a:xfrm>
          <a:prstGeom prst="rect">
            <a:avLst/>
          </a:prstGeom>
          <a:noFill/>
        </p:spPr>
        <p:txBody>
          <a:bodyPr wrap="square">
            <a:spAutoFit/>
          </a:bodyPr>
          <a:lstStyle/>
          <a:p>
            <a:pPr marL="0" marR="0">
              <a:lnSpc>
                <a:spcPct val="107000"/>
              </a:lnSpc>
              <a:spcBef>
                <a:spcPts val="0"/>
              </a:spcBef>
              <a:spcAft>
                <a:spcPts val="0"/>
              </a:spcAft>
            </a:pPr>
            <a:r>
              <a:rPr lang="en-US" sz="1600" b="1" kern="1200" dirty="0">
                <a:effectLst/>
                <a:latin typeface="Calibri" panose="020F0502020204030204" pitchFamily="34" charset="0"/>
                <a:ea typeface="+mj-ea"/>
                <a:cs typeface="Calibri" panose="020F0502020204030204" pitchFamily="34" charset="0"/>
              </a:rPr>
              <a:t>Homeless Prevention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200" dirty="0">
                <a:effectLst/>
                <a:latin typeface="Calibri" panose="020F0502020204030204" pitchFamily="34" charset="0"/>
                <a:ea typeface="+mj-ea"/>
                <a:cs typeface="Calibri" panose="020F0502020204030204" pitchFamily="34" charset="0"/>
              </a:rPr>
              <a:t>Customer currently has a house or lives in an apartment.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200" dirty="0">
                <a:effectLst/>
                <a:latin typeface="Calibri" panose="020F0502020204030204" pitchFamily="34" charset="0"/>
                <a:ea typeface="+mj-ea"/>
                <a:cs typeface="Calibri" panose="020F0502020204030204" pitchFamily="34" charset="0"/>
              </a:rPr>
              <a:t>Helps people stay housed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kern="1200" dirty="0">
                <a:effectLst/>
                <a:latin typeface="Calibri" panose="020F0502020204030204" pitchFamily="34" charset="0"/>
                <a:ea typeface="+mj-ea"/>
                <a:cs typeface="Calibri" panose="020F0502020204030204" pitchFamily="34" charset="0"/>
              </a:rPr>
              <a:t>Provides short-term rental assistance and career coaching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A7C1C518-1873-D98E-CE85-3A9C1F5AE687}"/>
              </a:ext>
            </a:extLst>
          </p:cNvPr>
          <p:cNvSpPr/>
          <p:nvPr/>
        </p:nvSpPr>
        <p:spPr>
          <a:xfrm rot="7560167">
            <a:off x="7844312" y="2840573"/>
            <a:ext cx="2526029" cy="773767"/>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4F3C49-D289-4CB2-3B89-4438FF9E7BEB}"/>
              </a:ext>
            </a:extLst>
          </p:cNvPr>
          <p:cNvSpPr/>
          <p:nvPr/>
        </p:nvSpPr>
        <p:spPr>
          <a:xfrm>
            <a:off x="4896631" y="4312728"/>
            <a:ext cx="4834680" cy="334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95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4083498"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ASSIGN HUB STAFF</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8419981" cy="400110"/>
          </a:xfrm>
          <a:prstGeom prst="rect">
            <a:avLst/>
          </a:prstGeom>
          <a:noFill/>
        </p:spPr>
        <p:txBody>
          <a:bodyPr wrap="square">
            <a:spAutoFit/>
          </a:bodyPr>
          <a:lstStyle/>
          <a:p>
            <a:pPr algn="l"/>
            <a:r>
              <a:rPr lang="en-US" sz="2000" b="1" dirty="0">
                <a:solidFill>
                  <a:srgbClr val="2B6E62"/>
                </a:solidFill>
              </a:rPr>
              <a:t>Go to Providers Tab and </a:t>
            </a:r>
            <a:r>
              <a:rPr lang="en-US" sz="2000" b="1" i="1" dirty="0">
                <a:solidFill>
                  <a:srgbClr val="2B6E62"/>
                </a:solidFill>
              </a:rPr>
              <a:t>Change Customer Of </a:t>
            </a:r>
            <a:r>
              <a:rPr lang="en-US" sz="2000" b="1" dirty="0">
                <a:solidFill>
                  <a:srgbClr val="2B6E62"/>
                </a:solidFill>
              </a:rPr>
              <a:t>to Hub Staff Name.</a:t>
            </a:r>
          </a:p>
        </p:txBody>
      </p:sp>
      <p:pic>
        <p:nvPicPr>
          <p:cNvPr id="5" name="Picture 4">
            <a:extLst>
              <a:ext uri="{FF2B5EF4-FFF2-40B4-BE49-F238E27FC236}">
                <a16:creationId xmlns:a16="http://schemas.microsoft.com/office/drawing/2014/main" id="{40AB5C6D-8BBF-7885-87F9-AFAD066C8CFE}"/>
              </a:ext>
            </a:extLst>
          </p:cNvPr>
          <p:cNvPicPr>
            <a:picLocks noChangeAspect="1"/>
          </p:cNvPicPr>
          <p:nvPr/>
        </p:nvPicPr>
        <p:blipFill rotWithShape="1">
          <a:blip r:embed="rId2"/>
          <a:srcRect t="15968"/>
          <a:stretch/>
        </p:blipFill>
        <p:spPr>
          <a:xfrm>
            <a:off x="598343" y="2833678"/>
            <a:ext cx="10496550" cy="3105552"/>
          </a:xfrm>
          <a:prstGeom prst="rect">
            <a:avLst/>
          </a:prstGeom>
        </p:spPr>
      </p:pic>
      <p:sp>
        <p:nvSpPr>
          <p:cNvPr id="7" name="Oval 6">
            <a:extLst>
              <a:ext uri="{FF2B5EF4-FFF2-40B4-BE49-F238E27FC236}">
                <a16:creationId xmlns:a16="http://schemas.microsoft.com/office/drawing/2014/main" id="{3EFEB591-ACB2-7B4C-2E39-565114C4F076}"/>
              </a:ext>
            </a:extLst>
          </p:cNvPr>
          <p:cNvSpPr/>
          <p:nvPr/>
        </p:nvSpPr>
        <p:spPr>
          <a:xfrm>
            <a:off x="1261319" y="5320340"/>
            <a:ext cx="4834680" cy="334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3C0A25D-E7E9-DF20-EC22-541D12E83AE2}"/>
              </a:ext>
            </a:extLst>
          </p:cNvPr>
          <p:cNvSpPr/>
          <p:nvPr/>
        </p:nvSpPr>
        <p:spPr>
          <a:xfrm rot="5400000">
            <a:off x="976227" y="2306570"/>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B9C730F-CCC2-C8E8-013D-F3D2F6C7845D}"/>
              </a:ext>
            </a:extLst>
          </p:cNvPr>
          <p:cNvSpPr/>
          <p:nvPr/>
        </p:nvSpPr>
        <p:spPr>
          <a:xfrm rot="5400000">
            <a:off x="3265941" y="4507334"/>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44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5704489"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CONFIRM FIRST COACH SERVICE</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8419981" cy="1323439"/>
          </a:xfrm>
          <a:prstGeom prst="rect">
            <a:avLst/>
          </a:prstGeom>
          <a:noFill/>
        </p:spPr>
        <p:txBody>
          <a:bodyPr wrap="square">
            <a:spAutoFit/>
          </a:bodyPr>
          <a:lstStyle/>
          <a:p>
            <a:pPr algn="l"/>
            <a:r>
              <a:rPr lang="en-US" sz="2000" b="1" dirty="0">
                <a:solidFill>
                  <a:srgbClr val="2B6E62"/>
                </a:solidFill>
              </a:rPr>
              <a:t>Go to Services Tab. </a:t>
            </a:r>
          </a:p>
          <a:p>
            <a:pPr marL="463550" indent="-223838" algn="l">
              <a:buFont typeface="Arial" panose="020B0604020202020204" pitchFamily="34" charset="0"/>
              <a:buChar char="•"/>
            </a:pPr>
            <a:r>
              <a:rPr lang="en-US" sz="2000" b="1" dirty="0">
                <a:solidFill>
                  <a:srgbClr val="2B6E62"/>
                </a:solidFill>
              </a:rPr>
              <a:t>Has coach copied first coach service?</a:t>
            </a:r>
          </a:p>
          <a:p>
            <a:pPr marL="463550" indent="-223838" algn="l">
              <a:buFont typeface="Arial" panose="020B0604020202020204" pitchFamily="34" charset="0"/>
              <a:buChar char="•"/>
            </a:pPr>
            <a:r>
              <a:rPr lang="en-US" sz="2000" b="1" dirty="0">
                <a:solidFill>
                  <a:srgbClr val="2B6E62"/>
                </a:solidFill>
              </a:rPr>
              <a:t>Is service date correct?</a:t>
            </a:r>
          </a:p>
          <a:p>
            <a:pPr algn="l"/>
            <a:endParaRPr lang="en-US" sz="2000" b="1" dirty="0">
              <a:solidFill>
                <a:srgbClr val="2B6E62"/>
              </a:solidFill>
            </a:endParaRPr>
          </a:p>
        </p:txBody>
      </p:sp>
      <p:pic>
        <p:nvPicPr>
          <p:cNvPr id="3" name="Picture 2">
            <a:extLst>
              <a:ext uri="{FF2B5EF4-FFF2-40B4-BE49-F238E27FC236}">
                <a16:creationId xmlns:a16="http://schemas.microsoft.com/office/drawing/2014/main" id="{299D4AEF-7BE9-8502-C543-CFFA00CA979E}"/>
              </a:ext>
            </a:extLst>
          </p:cNvPr>
          <p:cNvPicPr>
            <a:picLocks noChangeAspect="1"/>
          </p:cNvPicPr>
          <p:nvPr/>
        </p:nvPicPr>
        <p:blipFill>
          <a:blip r:embed="rId2"/>
          <a:stretch>
            <a:fillRect/>
          </a:stretch>
        </p:blipFill>
        <p:spPr>
          <a:xfrm>
            <a:off x="2457717" y="2770541"/>
            <a:ext cx="9235258" cy="3863730"/>
          </a:xfrm>
          <a:prstGeom prst="rect">
            <a:avLst/>
          </a:prstGeom>
        </p:spPr>
      </p:pic>
      <p:sp>
        <p:nvSpPr>
          <p:cNvPr id="7" name="Oval 6">
            <a:extLst>
              <a:ext uri="{FF2B5EF4-FFF2-40B4-BE49-F238E27FC236}">
                <a16:creationId xmlns:a16="http://schemas.microsoft.com/office/drawing/2014/main" id="{3EFEB591-ACB2-7B4C-2E39-565114C4F076}"/>
              </a:ext>
            </a:extLst>
          </p:cNvPr>
          <p:cNvSpPr/>
          <p:nvPr/>
        </p:nvSpPr>
        <p:spPr>
          <a:xfrm>
            <a:off x="2707574" y="5365917"/>
            <a:ext cx="6371823" cy="334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FEFA8205-D72A-E694-EBEC-3D692CF3BA10}"/>
              </a:ext>
            </a:extLst>
          </p:cNvPr>
          <p:cNvSpPr/>
          <p:nvPr/>
        </p:nvSpPr>
        <p:spPr>
          <a:xfrm rot="6335278">
            <a:off x="7623190" y="4608637"/>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2C1F4BA-2E4B-1844-C6E0-932CB821A8F5}"/>
              </a:ext>
            </a:extLst>
          </p:cNvPr>
          <p:cNvSpPr/>
          <p:nvPr/>
        </p:nvSpPr>
        <p:spPr>
          <a:xfrm rot="5400000">
            <a:off x="3896944" y="2652160"/>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53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8419981"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INTAKE PARTICIPANT &amp; COMMUNICATE WITH REFERRAL COACH</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6591181" cy="2246769"/>
          </a:xfrm>
          <a:prstGeom prst="rect">
            <a:avLst/>
          </a:prstGeom>
          <a:noFill/>
        </p:spPr>
        <p:txBody>
          <a:bodyPr wrap="square">
            <a:spAutoFit/>
          </a:bodyPr>
          <a:lstStyle/>
          <a:p>
            <a:pPr algn="l"/>
            <a:r>
              <a:rPr lang="en-US" sz="2000" b="1" dirty="0">
                <a:solidFill>
                  <a:srgbClr val="2B6E62"/>
                </a:solidFill>
              </a:rPr>
              <a:t>Follow Internal Hub Procedures to Intake Participant.</a:t>
            </a:r>
          </a:p>
          <a:p>
            <a:pPr marL="342900" indent="-176213" algn="l">
              <a:buFont typeface="Arial" panose="020B0604020202020204" pitchFamily="34" charset="0"/>
              <a:buChar char="•"/>
            </a:pPr>
            <a:r>
              <a:rPr lang="en-US" sz="2000" b="1" dirty="0">
                <a:solidFill>
                  <a:srgbClr val="2B6E62"/>
                </a:solidFill>
              </a:rPr>
              <a:t>Enter participant into other data systems.</a:t>
            </a:r>
          </a:p>
          <a:p>
            <a:pPr marL="342900" indent="-176213" algn="l">
              <a:buFont typeface="Arial" panose="020B0604020202020204" pitchFamily="34" charset="0"/>
              <a:buChar char="•"/>
            </a:pPr>
            <a:r>
              <a:rPr lang="en-US" sz="2000" b="1" dirty="0">
                <a:solidFill>
                  <a:srgbClr val="2B6E62"/>
                </a:solidFill>
              </a:rPr>
              <a:t>Enter Service Point ID on Payments Tab.</a:t>
            </a:r>
          </a:p>
          <a:p>
            <a:pPr algn="l"/>
            <a:r>
              <a:rPr lang="en-US" sz="2000" b="1" dirty="0">
                <a:solidFill>
                  <a:srgbClr val="2B6E62"/>
                </a:solidFill>
              </a:rPr>
              <a:t>Communicate with referral coach as needed.  </a:t>
            </a:r>
          </a:p>
          <a:p>
            <a:pPr marL="344488" indent="-176213" algn="l">
              <a:buFont typeface="Arial" panose="020B0604020202020204" pitchFamily="34" charset="0"/>
              <a:buChar char="•"/>
            </a:pPr>
            <a:r>
              <a:rPr lang="en-US" sz="2000" b="1" dirty="0">
                <a:solidFill>
                  <a:srgbClr val="2B6E62"/>
                </a:solidFill>
              </a:rPr>
              <a:t>One way: go to Services Tab and update Housing Status. </a:t>
            </a:r>
          </a:p>
          <a:p>
            <a:pPr marL="344488" indent="-176213" algn="l">
              <a:buFont typeface="Arial" panose="020B0604020202020204" pitchFamily="34" charset="0"/>
              <a:buChar char="•"/>
            </a:pPr>
            <a:r>
              <a:rPr lang="en-US" sz="2000" b="1" dirty="0">
                <a:solidFill>
                  <a:srgbClr val="2B6E62"/>
                </a:solidFill>
              </a:rPr>
              <a:t>Another way:  Enter case notes on Case Notes Tab.</a:t>
            </a:r>
          </a:p>
          <a:p>
            <a:pPr algn="l"/>
            <a:endParaRPr lang="en-US" sz="2000" b="1" dirty="0">
              <a:solidFill>
                <a:srgbClr val="2B6E62"/>
              </a:solidFill>
            </a:endParaRPr>
          </a:p>
        </p:txBody>
      </p:sp>
      <p:pic>
        <p:nvPicPr>
          <p:cNvPr id="3" name="Picture 2">
            <a:extLst>
              <a:ext uri="{FF2B5EF4-FFF2-40B4-BE49-F238E27FC236}">
                <a16:creationId xmlns:a16="http://schemas.microsoft.com/office/drawing/2014/main" id="{299D4AEF-7BE9-8502-C543-CFFA00CA979E}"/>
              </a:ext>
            </a:extLst>
          </p:cNvPr>
          <p:cNvPicPr>
            <a:picLocks noChangeAspect="1"/>
          </p:cNvPicPr>
          <p:nvPr/>
        </p:nvPicPr>
        <p:blipFill rotWithShape="1">
          <a:blip r:embed="rId2"/>
          <a:srcRect b="33356"/>
          <a:stretch/>
        </p:blipFill>
        <p:spPr>
          <a:xfrm>
            <a:off x="3508336" y="3994128"/>
            <a:ext cx="8098809" cy="2258104"/>
          </a:xfrm>
          <a:prstGeom prst="rect">
            <a:avLst/>
          </a:prstGeom>
        </p:spPr>
      </p:pic>
      <p:sp>
        <p:nvSpPr>
          <p:cNvPr id="7" name="Oval 6">
            <a:extLst>
              <a:ext uri="{FF2B5EF4-FFF2-40B4-BE49-F238E27FC236}">
                <a16:creationId xmlns:a16="http://schemas.microsoft.com/office/drawing/2014/main" id="{3EFEB591-ACB2-7B4C-2E39-565114C4F076}"/>
              </a:ext>
            </a:extLst>
          </p:cNvPr>
          <p:cNvSpPr/>
          <p:nvPr/>
        </p:nvSpPr>
        <p:spPr>
          <a:xfrm>
            <a:off x="2909455" y="5363517"/>
            <a:ext cx="4488871" cy="7736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203563E-6702-AF5D-481C-6EE821687A5A}"/>
              </a:ext>
            </a:extLst>
          </p:cNvPr>
          <p:cNvSpPr/>
          <p:nvPr/>
        </p:nvSpPr>
        <p:spPr>
          <a:xfrm rot="2983373">
            <a:off x="2496736" y="4899034"/>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EB67945-A36D-240A-F7B1-4F6F60BCDDE9}"/>
              </a:ext>
            </a:extLst>
          </p:cNvPr>
          <p:cNvSpPr/>
          <p:nvPr/>
        </p:nvSpPr>
        <p:spPr>
          <a:xfrm rot="9093277">
            <a:off x="7930877" y="4155479"/>
            <a:ext cx="825435" cy="58367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CDA67E8-1D9A-133E-92F1-81F8569F0409}"/>
              </a:ext>
            </a:extLst>
          </p:cNvPr>
          <p:cNvSpPr/>
          <p:nvPr/>
        </p:nvSpPr>
        <p:spPr>
          <a:xfrm rot="5400000">
            <a:off x="4679564" y="3770247"/>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text, application&#10;&#10;Description automatically generated">
            <a:extLst>
              <a:ext uri="{FF2B5EF4-FFF2-40B4-BE49-F238E27FC236}">
                <a16:creationId xmlns:a16="http://schemas.microsoft.com/office/drawing/2014/main" id="{9216F3BC-BAEF-F0E8-868A-ECF8386D66A1}"/>
              </a:ext>
            </a:extLst>
          </p:cNvPr>
          <p:cNvPicPr>
            <a:picLocks noChangeAspect="1"/>
          </p:cNvPicPr>
          <p:nvPr/>
        </p:nvPicPr>
        <p:blipFill>
          <a:blip r:embed="rId3"/>
          <a:stretch>
            <a:fillRect/>
          </a:stretch>
        </p:blipFill>
        <p:spPr>
          <a:xfrm>
            <a:off x="7707480" y="1957490"/>
            <a:ext cx="3099285" cy="1050546"/>
          </a:xfrm>
          <a:prstGeom prst="rect">
            <a:avLst/>
          </a:prstGeom>
        </p:spPr>
      </p:pic>
    </p:spTree>
    <p:extLst>
      <p:ext uri="{BB962C8B-B14F-4D97-AF65-F5344CB8AC3E}">
        <p14:creationId xmlns:p14="http://schemas.microsoft.com/office/powerpoint/2010/main" val="326454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5704489"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CREATE AND ENTER PLAN</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9096874" cy="1631216"/>
          </a:xfrm>
          <a:prstGeom prst="rect">
            <a:avLst/>
          </a:prstGeom>
          <a:noFill/>
        </p:spPr>
        <p:txBody>
          <a:bodyPr wrap="square">
            <a:spAutoFit/>
          </a:bodyPr>
          <a:lstStyle/>
          <a:p>
            <a:pPr algn="l"/>
            <a:r>
              <a:rPr lang="en-US" sz="2000" b="1" dirty="0">
                <a:solidFill>
                  <a:srgbClr val="2B6E62"/>
                </a:solidFill>
              </a:rPr>
              <a:t>Go to Payments Tab and locate </a:t>
            </a:r>
            <a:r>
              <a:rPr lang="en-US" sz="2000" b="1" i="1" dirty="0">
                <a:solidFill>
                  <a:srgbClr val="2B6E62"/>
                </a:solidFill>
              </a:rPr>
              <a:t>Rent Assistance Payment and Services Plan </a:t>
            </a:r>
            <a:r>
              <a:rPr lang="en-US" sz="2000" b="1" dirty="0">
                <a:solidFill>
                  <a:srgbClr val="2B6E62"/>
                </a:solidFill>
              </a:rPr>
              <a:t>control.</a:t>
            </a:r>
          </a:p>
          <a:p>
            <a:pPr marL="463550" indent="-223838" algn="l">
              <a:buFont typeface="Arial" panose="020B0604020202020204" pitchFamily="34" charset="0"/>
              <a:buChar char="•"/>
            </a:pPr>
            <a:r>
              <a:rPr lang="en-US" sz="2000" b="1" dirty="0">
                <a:solidFill>
                  <a:srgbClr val="2B6E62"/>
                </a:solidFill>
              </a:rPr>
              <a:t>Target End Date might change as participant is serviced</a:t>
            </a:r>
          </a:p>
          <a:p>
            <a:pPr marL="463550" indent="-223838" algn="l">
              <a:buFont typeface="Arial" panose="020B0604020202020204" pitchFamily="34" charset="0"/>
              <a:buChar char="•"/>
            </a:pPr>
            <a:r>
              <a:rPr lang="en-US" sz="2000" b="1" dirty="0">
                <a:solidFill>
                  <a:srgbClr val="2B6E62"/>
                </a:solidFill>
              </a:rPr>
              <a:t>Enter Funding Source, Payment Types &amp; Plan Notes</a:t>
            </a:r>
          </a:p>
          <a:p>
            <a:pPr marL="463550" indent="-223838" algn="l">
              <a:buFont typeface="Arial" panose="020B0604020202020204" pitchFamily="34" charset="0"/>
              <a:buChar char="•"/>
            </a:pPr>
            <a:r>
              <a:rPr lang="en-US" sz="2000" b="1" dirty="0">
                <a:solidFill>
                  <a:srgbClr val="2B6E62"/>
                </a:solidFill>
              </a:rPr>
              <a:t>BEST PRACTICE: Use ONE Funding Source!  If more than one Funding Source is used, create another plan entry.</a:t>
            </a:r>
          </a:p>
        </p:txBody>
      </p:sp>
      <p:pic>
        <p:nvPicPr>
          <p:cNvPr id="16" name="Picture 15">
            <a:extLst>
              <a:ext uri="{FF2B5EF4-FFF2-40B4-BE49-F238E27FC236}">
                <a16:creationId xmlns:a16="http://schemas.microsoft.com/office/drawing/2014/main" id="{58B153B1-11D0-697E-1752-24302EA9D971}"/>
              </a:ext>
            </a:extLst>
          </p:cNvPr>
          <p:cNvPicPr>
            <a:picLocks noChangeAspect="1"/>
          </p:cNvPicPr>
          <p:nvPr/>
        </p:nvPicPr>
        <p:blipFill>
          <a:blip r:embed="rId2"/>
          <a:stretch>
            <a:fillRect/>
          </a:stretch>
        </p:blipFill>
        <p:spPr>
          <a:xfrm>
            <a:off x="596731" y="3439510"/>
            <a:ext cx="10998534" cy="2270665"/>
          </a:xfrm>
          <a:prstGeom prst="rect">
            <a:avLst/>
          </a:prstGeom>
        </p:spPr>
      </p:pic>
    </p:spTree>
    <p:extLst>
      <p:ext uri="{BB962C8B-B14F-4D97-AF65-F5344CB8AC3E}">
        <p14:creationId xmlns:p14="http://schemas.microsoft.com/office/powerpoint/2010/main" val="219373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5704489"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ASSIST PARTICIPANT &amp; PAY RENT</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09" y="1670554"/>
            <a:ext cx="5704489" cy="707886"/>
          </a:xfrm>
          <a:prstGeom prst="rect">
            <a:avLst/>
          </a:prstGeom>
          <a:noFill/>
        </p:spPr>
        <p:txBody>
          <a:bodyPr wrap="square">
            <a:spAutoFit/>
          </a:bodyPr>
          <a:lstStyle/>
          <a:p>
            <a:r>
              <a:rPr lang="en-US" sz="2000" b="1" dirty="0">
                <a:solidFill>
                  <a:srgbClr val="2B6E62"/>
                </a:solidFill>
              </a:rPr>
              <a:t>Provide housing-related services in accordance with Regional Program Standards.</a:t>
            </a:r>
          </a:p>
        </p:txBody>
      </p:sp>
      <p:sp>
        <p:nvSpPr>
          <p:cNvPr id="16" name="Rectangle 15">
            <a:extLst>
              <a:ext uri="{FF2B5EF4-FFF2-40B4-BE49-F238E27FC236}">
                <a16:creationId xmlns:a16="http://schemas.microsoft.com/office/drawing/2014/main" id="{3F868A4E-5695-0520-A0BC-BD9FD1A3CE5C}"/>
              </a:ext>
            </a:extLst>
          </p:cNvPr>
          <p:cNvSpPr/>
          <p:nvPr/>
        </p:nvSpPr>
        <p:spPr>
          <a:xfrm>
            <a:off x="391509" y="2680835"/>
            <a:ext cx="5704489" cy="3170548"/>
          </a:xfrm>
          <a:prstGeom prst="rect">
            <a:avLst/>
          </a:prstGeom>
          <a:solidFill>
            <a:srgbClr val="C9E9E7"/>
          </a:solidFill>
          <a:ln w="38100">
            <a:solidFill>
              <a:srgbClr val="45A7A2"/>
            </a:solidFill>
          </a:ln>
        </p:spPr>
        <p:txBody>
          <a:bodyPr wrap="square" lIns="182880" tIns="137160" bIns="137160">
            <a:spAutoFit/>
          </a:bodyPr>
          <a:lstStyle/>
          <a:p>
            <a:pPr algn="ctr"/>
            <a:r>
              <a:rPr lang="en-US" sz="2000" b="1" dirty="0">
                <a:solidFill>
                  <a:srgbClr val="2B6E62"/>
                </a:solidFill>
                <a:ea typeface="Times New Roman" panose="02020603050405020304" pitchFamily="18" charset="0"/>
              </a:rPr>
              <a:t> </a:t>
            </a:r>
            <a:r>
              <a:rPr lang="en-US" sz="2000" b="1" dirty="0">
                <a:solidFill>
                  <a:srgbClr val="2B6E62"/>
                </a:solidFill>
                <a:ea typeface="Calibri" panose="020F0502020204030204" pitchFamily="34" charset="0"/>
                <a:cs typeface="Times New Roman" panose="02020603050405020304" pitchFamily="18" charset="0"/>
              </a:rPr>
              <a:t>Allowed Rent Assistance Payments</a:t>
            </a:r>
          </a:p>
          <a:p>
            <a:pPr algn="ctr"/>
            <a:endParaRPr lang="en-US" sz="2000" b="1" dirty="0">
              <a:solidFill>
                <a:srgbClr val="2B6E62"/>
              </a:solidFill>
              <a:ea typeface="Calibri" panose="020F0502020204030204" pitchFamily="34" charset="0"/>
              <a:cs typeface="Times New Roman" panose="02020603050405020304" pitchFamily="18" charset="0"/>
            </a:endParaRPr>
          </a:p>
          <a:p>
            <a:pPr>
              <a:lnSpc>
                <a:spcPct val="107000"/>
              </a:lnSpc>
              <a:spcAft>
                <a:spcPts val="800"/>
              </a:spcAft>
              <a:tabLst>
                <a:tab pos="2968625" algn="l"/>
              </a:tabLst>
            </a:pPr>
            <a:r>
              <a:rPr lang="en-US" sz="1400" dirty="0">
                <a:solidFill>
                  <a:srgbClr val="2B6E62"/>
                </a:solidFill>
                <a:ea typeface="Calibri" panose="020F0502020204030204" pitchFamily="34" charset="0"/>
                <a:cs typeface="Times New Roman" panose="02020603050405020304" pitchFamily="18" charset="0"/>
                <a:sym typeface="Wingdings" panose="05000000000000000000" pitchFamily="2" charset="2"/>
              </a:rPr>
              <a:t></a:t>
            </a:r>
            <a:r>
              <a:rPr lang="en-US" dirty="0">
                <a:solidFill>
                  <a:srgbClr val="2B6E62"/>
                </a:solidFill>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Housing Related Costs	</a:t>
            </a: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Motel Vouchers</a:t>
            </a:r>
          </a:p>
          <a:p>
            <a:pPr>
              <a:lnSpc>
                <a:spcPct val="107000"/>
              </a:lnSpc>
              <a:spcAft>
                <a:spcPts val="800"/>
              </a:spcAft>
              <a:tabLst>
                <a:tab pos="2968625" algn="l"/>
              </a:tabLst>
            </a:pP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Move-In Fee	</a:t>
            </a: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Security Deposit</a:t>
            </a:r>
          </a:p>
          <a:p>
            <a:pPr>
              <a:lnSpc>
                <a:spcPct val="107000"/>
              </a:lnSpc>
              <a:spcAft>
                <a:spcPts val="800"/>
              </a:spcAft>
              <a:tabLst>
                <a:tab pos="2968625" algn="l"/>
              </a:tabLst>
            </a:pP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Rent	</a:t>
            </a: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Rent Application Fee</a:t>
            </a:r>
          </a:p>
          <a:p>
            <a:pPr>
              <a:lnSpc>
                <a:spcPct val="107000"/>
              </a:lnSpc>
              <a:spcAft>
                <a:spcPts val="800"/>
              </a:spcAft>
              <a:tabLst>
                <a:tab pos="2968625" algn="l"/>
              </a:tabLst>
            </a:pP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Rent Arrears	</a:t>
            </a: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Property Debt</a:t>
            </a:r>
          </a:p>
          <a:p>
            <a:pPr>
              <a:lnSpc>
                <a:spcPct val="107000"/>
              </a:lnSpc>
              <a:spcAft>
                <a:spcPts val="800"/>
              </a:spcAft>
              <a:tabLst>
                <a:tab pos="2968625" algn="l"/>
              </a:tabLst>
            </a:pP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Rent Late Fees </a:t>
            </a:r>
          </a:p>
          <a:p>
            <a:pPr>
              <a:lnSpc>
                <a:spcPct val="107000"/>
              </a:lnSpc>
              <a:spcAft>
                <a:spcPts val="800"/>
              </a:spcAft>
              <a:tabLst>
                <a:tab pos="2968625" algn="l"/>
              </a:tabLst>
            </a:pP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Transportation 	</a:t>
            </a:r>
            <a:r>
              <a:rPr kumimoji="0" lang="en-US" sz="1400"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kumimoji="0" lang="en-US" b="0" i="0" u="none" strike="noStrike" kern="1200" cap="none" spc="0" normalizeH="0" baseline="0" noProof="0" dirty="0">
                <a:ln>
                  <a:noFill/>
                </a:ln>
                <a:solidFill>
                  <a:srgbClr val="2B6E62"/>
                </a:solidFill>
                <a:effectLst/>
                <a:uLnTx/>
                <a:uFillTx/>
                <a:latin typeface="Calibri" panose="020F0502020204030204"/>
                <a:ea typeface="Calibri" panose="020F0502020204030204" pitchFamily="34" charset="0"/>
                <a:cs typeface="Times New Roman" panose="02020603050405020304" pitchFamily="18" charset="0"/>
                <a:sym typeface="Wingdings" panose="05000000000000000000" pitchFamily="2" charset="2"/>
              </a:rPr>
              <a:t> </a:t>
            </a:r>
            <a:r>
              <a:rPr lang="en-US" dirty="0">
                <a:ea typeface="Calibri" panose="020F0502020204030204" pitchFamily="34" charset="0"/>
                <a:cs typeface="Times New Roman" panose="02020603050405020304" pitchFamily="18" charset="0"/>
              </a:rPr>
              <a:t>Utilities</a:t>
            </a:r>
            <a:endParaRPr lang="en-US" sz="1600" dirty="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60DC2BA2-E085-621A-26A2-F17D445DC38C}"/>
              </a:ext>
            </a:extLst>
          </p:cNvPr>
          <p:cNvSpPr/>
          <p:nvPr/>
        </p:nvSpPr>
        <p:spPr>
          <a:xfrm>
            <a:off x="7955289" y="2104431"/>
            <a:ext cx="3677769" cy="374695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3581DB-3BFA-85BE-E325-CD703F60D849}"/>
              </a:ext>
            </a:extLst>
          </p:cNvPr>
          <p:cNvSpPr txBox="1"/>
          <p:nvPr/>
        </p:nvSpPr>
        <p:spPr>
          <a:xfrm>
            <a:off x="7232073" y="1826250"/>
            <a:ext cx="4162300" cy="3799502"/>
          </a:xfrm>
          <a:prstGeom prst="rect">
            <a:avLst/>
          </a:prstGeom>
          <a:solidFill>
            <a:schemeClr val="accent2">
              <a:lumMod val="20000"/>
              <a:lumOff val="80000"/>
            </a:schemeClr>
          </a:solidFill>
          <a:ln w="38100">
            <a:solidFill>
              <a:srgbClr val="D34F38"/>
            </a:solidFill>
          </a:ln>
        </p:spPr>
        <p:txBody>
          <a:bodyPr wrap="square" lIns="365760" tIns="182880" rIns="274320" bIns="182880">
            <a:spAutoFit/>
          </a:bodyPr>
          <a:lstStyle/>
          <a:p>
            <a:pPr algn="ctr"/>
            <a:r>
              <a:rPr lang="en-US" sz="2800" b="1" dirty="0">
                <a:solidFill>
                  <a:srgbClr val="D34F38"/>
                </a:solidFill>
              </a:rPr>
              <a:t>ESSENTIAL REQUIREMENT!</a:t>
            </a:r>
          </a:p>
          <a:p>
            <a:pPr algn="ctr"/>
            <a:endParaRPr lang="en-US" sz="2000" b="1" dirty="0">
              <a:solidFill>
                <a:srgbClr val="D34F38"/>
              </a:solidFill>
            </a:endParaRPr>
          </a:p>
          <a:p>
            <a:pPr>
              <a:lnSpc>
                <a:spcPct val="150000"/>
              </a:lnSpc>
            </a:pPr>
            <a:r>
              <a:rPr lang="en-US" sz="2000" b="1" i="1" dirty="0"/>
              <a:t>Referral coach must copy </a:t>
            </a:r>
          </a:p>
          <a:p>
            <a:pPr>
              <a:lnSpc>
                <a:spcPct val="150000"/>
              </a:lnSpc>
            </a:pPr>
            <a:r>
              <a:rPr lang="en-US" sz="2000" b="1" i="1" dirty="0"/>
              <a:t>at least one coach service </a:t>
            </a:r>
          </a:p>
          <a:p>
            <a:pPr>
              <a:lnSpc>
                <a:spcPct val="150000"/>
              </a:lnSpc>
            </a:pPr>
            <a:r>
              <a:rPr lang="en-US" sz="2000" b="1" i="1" dirty="0"/>
              <a:t>from home record </a:t>
            </a:r>
          </a:p>
          <a:p>
            <a:pPr>
              <a:lnSpc>
                <a:spcPct val="150000"/>
              </a:lnSpc>
            </a:pPr>
            <a:r>
              <a:rPr lang="en-US" sz="2000" b="1" i="1" dirty="0"/>
              <a:t>to Services Tab </a:t>
            </a:r>
          </a:p>
          <a:p>
            <a:pPr>
              <a:lnSpc>
                <a:spcPct val="150000"/>
              </a:lnSpc>
            </a:pPr>
            <a:r>
              <a:rPr lang="en-US" sz="2000" b="1" i="1" dirty="0"/>
              <a:t>each month.</a:t>
            </a:r>
          </a:p>
        </p:txBody>
      </p:sp>
    </p:spTree>
    <p:extLst>
      <p:ext uri="{BB962C8B-B14F-4D97-AF65-F5344CB8AC3E}">
        <p14:creationId xmlns:p14="http://schemas.microsoft.com/office/powerpoint/2010/main" val="342118054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3052335"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ENTER PAYMENT</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9120625" cy="2246769"/>
          </a:xfrm>
          <a:prstGeom prst="rect">
            <a:avLst/>
          </a:prstGeom>
          <a:noFill/>
        </p:spPr>
        <p:txBody>
          <a:bodyPr wrap="square">
            <a:spAutoFit/>
          </a:bodyPr>
          <a:lstStyle/>
          <a:p>
            <a:pPr algn="l"/>
            <a:r>
              <a:rPr lang="en-US" sz="2000" b="1" dirty="0">
                <a:solidFill>
                  <a:srgbClr val="2B6E62"/>
                </a:solidFill>
              </a:rPr>
              <a:t>Go to Services Tab and confirm referral coach has copied at least one coach service for the month that is previous to the month for which you are paying rent. </a:t>
            </a:r>
          </a:p>
          <a:p>
            <a:pPr algn="l"/>
            <a:r>
              <a:rPr lang="en-US" sz="2000" b="1" dirty="0">
                <a:solidFill>
                  <a:srgbClr val="2B6E62"/>
                </a:solidFill>
              </a:rPr>
              <a:t> </a:t>
            </a:r>
          </a:p>
          <a:p>
            <a:pPr algn="l"/>
            <a:r>
              <a:rPr lang="en-US" sz="2000" b="1" dirty="0">
                <a:solidFill>
                  <a:srgbClr val="2B6E62"/>
                </a:solidFill>
              </a:rPr>
              <a:t>Go to Payments Tab and locate </a:t>
            </a:r>
            <a:r>
              <a:rPr lang="en-US" sz="2000" b="1" i="1" dirty="0">
                <a:solidFill>
                  <a:srgbClr val="2B6E62"/>
                </a:solidFill>
              </a:rPr>
              <a:t>Rent Assistance Payments </a:t>
            </a:r>
            <a:r>
              <a:rPr lang="en-US" sz="2000" b="1" dirty="0">
                <a:solidFill>
                  <a:srgbClr val="2B6E62"/>
                </a:solidFill>
              </a:rPr>
              <a:t>Control. </a:t>
            </a:r>
          </a:p>
          <a:p>
            <a:pPr marL="463550" indent="-223838" algn="l">
              <a:buFont typeface="Arial" panose="020B0604020202020204" pitchFamily="34" charset="0"/>
              <a:buChar char="•"/>
            </a:pPr>
            <a:r>
              <a:rPr lang="en-US" sz="2000" b="1" dirty="0">
                <a:solidFill>
                  <a:srgbClr val="2B6E62"/>
                </a:solidFill>
              </a:rPr>
              <a:t>Enter one record for EACH payment the Hub makes.</a:t>
            </a:r>
          </a:p>
          <a:p>
            <a:pPr marL="463550" indent="-223838" algn="l">
              <a:buFont typeface="Arial" panose="020B0604020202020204" pitchFamily="34" charset="0"/>
              <a:buChar char="•"/>
            </a:pPr>
            <a:r>
              <a:rPr lang="en-US" sz="2000" b="1" dirty="0">
                <a:solidFill>
                  <a:srgbClr val="2B6E62"/>
                </a:solidFill>
              </a:rPr>
              <a:t>Payment types are defined in the Regional Program Standards.</a:t>
            </a:r>
          </a:p>
          <a:p>
            <a:pPr algn="l"/>
            <a:endParaRPr lang="en-US" sz="2000" b="1" dirty="0">
              <a:solidFill>
                <a:srgbClr val="2B6E62"/>
              </a:solidFill>
            </a:endParaRPr>
          </a:p>
        </p:txBody>
      </p:sp>
      <p:pic>
        <p:nvPicPr>
          <p:cNvPr id="4" name="Picture 3">
            <a:extLst>
              <a:ext uri="{FF2B5EF4-FFF2-40B4-BE49-F238E27FC236}">
                <a16:creationId xmlns:a16="http://schemas.microsoft.com/office/drawing/2014/main" id="{2EA28D7A-99D9-59E1-CD1A-F8F66324D3E3}"/>
              </a:ext>
            </a:extLst>
          </p:cNvPr>
          <p:cNvPicPr>
            <a:picLocks noChangeAspect="1"/>
          </p:cNvPicPr>
          <p:nvPr/>
        </p:nvPicPr>
        <p:blipFill>
          <a:blip r:embed="rId2"/>
          <a:stretch>
            <a:fillRect/>
          </a:stretch>
        </p:blipFill>
        <p:spPr>
          <a:xfrm>
            <a:off x="391509" y="3787889"/>
            <a:ext cx="10848975" cy="2886075"/>
          </a:xfrm>
          <a:prstGeom prst="rect">
            <a:avLst/>
          </a:prstGeom>
        </p:spPr>
      </p:pic>
    </p:spTree>
    <p:extLst>
      <p:ext uri="{BB962C8B-B14F-4D97-AF65-F5344CB8AC3E}">
        <p14:creationId xmlns:p14="http://schemas.microsoft.com/office/powerpoint/2010/main" val="66949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3052335"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EXIT PARTICIPANT</a:t>
            </a:r>
          </a:p>
        </p:txBody>
      </p:sp>
      <p:sp>
        <p:nvSpPr>
          <p:cNvPr id="15" name="TextBox 14">
            <a:extLst>
              <a:ext uri="{FF2B5EF4-FFF2-40B4-BE49-F238E27FC236}">
                <a16:creationId xmlns:a16="http://schemas.microsoft.com/office/drawing/2014/main" id="{FF12A609-08A5-3519-C598-FB21D59C84AF}"/>
              </a:ext>
            </a:extLst>
          </p:cNvPr>
          <p:cNvSpPr txBox="1"/>
          <p:nvPr/>
        </p:nvSpPr>
        <p:spPr>
          <a:xfrm>
            <a:off x="525638" y="4126343"/>
            <a:ext cx="4311119" cy="1938992"/>
          </a:xfrm>
          <a:prstGeom prst="rect">
            <a:avLst/>
          </a:prstGeom>
          <a:noFill/>
        </p:spPr>
        <p:txBody>
          <a:bodyPr wrap="square">
            <a:spAutoFit/>
          </a:bodyPr>
          <a:lstStyle/>
          <a:p>
            <a:pPr algn="l"/>
            <a:r>
              <a:rPr lang="en-US" sz="2000" b="1" dirty="0">
                <a:solidFill>
                  <a:srgbClr val="2B6E62"/>
                </a:solidFill>
              </a:rPr>
              <a:t>2) Go to Payments Tab. </a:t>
            </a:r>
          </a:p>
          <a:p>
            <a:pPr marL="463550" indent="-223838" algn="l">
              <a:buFont typeface="Arial" panose="020B0604020202020204" pitchFamily="34" charset="0"/>
              <a:buChar char="•"/>
            </a:pPr>
            <a:r>
              <a:rPr lang="en-US" sz="2000" b="1" dirty="0">
                <a:solidFill>
                  <a:srgbClr val="2B6E62"/>
                </a:solidFill>
              </a:rPr>
              <a:t>Add date to “End Date” field; select Completed as “Status” and enter “Housing Status at Funding End” on </a:t>
            </a:r>
            <a:r>
              <a:rPr lang="en-US" sz="2000" b="1" i="1" dirty="0">
                <a:solidFill>
                  <a:srgbClr val="2B6E62"/>
                </a:solidFill>
              </a:rPr>
              <a:t>Rent Assistance Payment and Services Plan </a:t>
            </a:r>
            <a:r>
              <a:rPr lang="en-US" sz="2000" b="1" dirty="0">
                <a:solidFill>
                  <a:srgbClr val="2B6E62"/>
                </a:solidFill>
              </a:rPr>
              <a:t>Control.</a:t>
            </a:r>
          </a:p>
        </p:txBody>
      </p:sp>
      <p:pic>
        <p:nvPicPr>
          <p:cNvPr id="10" name="Picture 9">
            <a:extLst>
              <a:ext uri="{FF2B5EF4-FFF2-40B4-BE49-F238E27FC236}">
                <a16:creationId xmlns:a16="http://schemas.microsoft.com/office/drawing/2014/main" id="{6CAE120B-90C8-63B2-2271-CA7EE4B0E5CB}"/>
              </a:ext>
            </a:extLst>
          </p:cNvPr>
          <p:cNvPicPr>
            <a:picLocks noChangeAspect="1"/>
          </p:cNvPicPr>
          <p:nvPr/>
        </p:nvPicPr>
        <p:blipFill rotWithShape="1">
          <a:blip r:embed="rId3"/>
          <a:srcRect r="32048"/>
          <a:stretch/>
        </p:blipFill>
        <p:spPr>
          <a:xfrm>
            <a:off x="5985386" y="4787575"/>
            <a:ext cx="5218965" cy="1585625"/>
          </a:xfrm>
          <a:prstGeom prst="rect">
            <a:avLst/>
          </a:prstGeom>
        </p:spPr>
      </p:pic>
      <p:sp>
        <p:nvSpPr>
          <p:cNvPr id="7" name="Oval 6">
            <a:extLst>
              <a:ext uri="{FF2B5EF4-FFF2-40B4-BE49-F238E27FC236}">
                <a16:creationId xmlns:a16="http://schemas.microsoft.com/office/drawing/2014/main" id="{3EFEB591-ACB2-7B4C-2E39-565114C4F076}"/>
              </a:ext>
            </a:extLst>
          </p:cNvPr>
          <p:cNvSpPr/>
          <p:nvPr/>
        </p:nvSpPr>
        <p:spPr>
          <a:xfrm>
            <a:off x="8160057" y="4388969"/>
            <a:ext cx="1060859" cy="398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ADDC290-3B72-9C43-5796-06467FF4D494}"/>
              </a:ext>
            </a:extLst>
          </p:cNvPr>
          <p:cNvSpPr/>
          <p:nvPr/>
        </p:nvSpPr>
        <p:spPr>
          <a:xfrm>
            <a:off x="6281775" y="4757949"/>
            <a:ext cx="1937657" cy="5552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5BF596EA-1830-FD25-3EA2-544B68C05044}"/>
              </a:ext>
            </a:extLst>
          </p:cNvPr>
          <p:cNvSpPr/>
          <p:nvPr/>
        </p:nvSpPr>
        <p:spPr>
          <a:xfrm>
            <a:off x="4880978" y="5313236"/>
            <a:ext cx="849089" cy="544777"/>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3E1B30-0C3B-776D-09CC-44A2E654A561}"/>
              </a:ext>
            </a:extLst>
          </p:cNvPr>
          <p:cNvSpPr txBox="1"/>
          <p:nvPr/>
        </p:nvSpPr>
        <p:spPr>
          <a:xfrm>
            <a:off x="391510" y="1923026"/>
            <a:ext cx="3770588" cy="2246769"/>
          </a:xfrm>
          <a:prstGeom prst="rect">
            <a:avLst/>
          </a:prstGeom>
          <a:noFill/>
        </p:spPr>
        <p:txBody>
          <a:bodyPr wrap="square">
            <a:spAutoFit/>
          </a:bodyPr>
          <a:lstStyle/>
          <a:p>
            <a:pPr algn="l"/>
            <a:r>
              <a:rPr lang="en-US" sz="2000" b="1" dirty="0">
                <a:solidFill>
                  <a:srgbClr val="2B6E62"/>
                </a:solidFill>
              </a:rPr>
              <a:t>1) Go to Services Tab. </a:t>
            </a:r>
          </a:p>
          <a:p>
            <a:pPr marL="463550" indent="-223838" algn="l">
              <a:buFont typeface="Arial" panose="020B0604020202020204" pitchFamily="34" charset="0"/>
              <a:buChar char="•"/>
            </a:pPr>
            <a:r>
              <a:rPr lang="en-US" sz="2000" b="1" dirty="0">
                <a:solidFill>
                  <a:srgbClr val="2B6E62"/>
                </a:solidFill>
              </a:rPr>
              <a:t>Enter last Housing Hub service “Hub Final Rent Exit” into </a:t>
            </a:r>
            <a:r>
              <a:rPr lang="en-US" sz="2000" b="1" i="1" dirty="0">
                <a:solidFill>
                  <a:srgbClr val="2B6E62"/>
                </a:solidFill>
              </a:rPr>
              <a:t>Services </a:t>
            </a:r>
            <a:r>
              <a:rPr lang="en-US" sz="2000" b="1" dirty="0">
                <a:solidFill>
                  <a:srgbClr val="2B6E62"/>
                </a:solidFill>
              </a:rPr>
              <a:t>Control.  Use last day of last month rent paid.  If exit before payment, enter current date.</a:t>
            </a:r>
          </a:p>
        </p:txBody>
      </p:sp>
      <p:pic>
        <p:nvPicPr>
          <p:cNvPr id="6" name="Picture 5">
            <a:extLst>
              <a:ext uri="{FF2B5EF4-FFF2-40B4-BE49-F238E27FC236}">
                <a16:creationId xmlns:a16="http://schemas.microsoft.com/office/drawing/2014/main" id="{46998FF9-95F3-911C-1969-4F803E010FAB}"/>
              </a:ext>
            </a:extLst>
          </p:cNvPr>
          <p:cNvPicPr>
            <a:picLocks noChangeAspect="1"/>
          </p:cNvPicPr>
          <p:nvPr/>
        </p:nvPicPr>
        <p:blipFill>
          <a:blip r:embed="rId4"/>
          <a:stretch>
            <a:fillRect/>
          </a:stretch>
        </p:blipFill>
        <p:spPr>
          <a:xfrm>
            <a:off x="4088524" y="1006899"/>
            <a:ext cx="7998373" cy="3119443"/>
          </a:xfrm>
          <a:prstGeom prst="rect">
            <a:avLst/>
          </a:prstGeom>
        </p:spPr>
      </p:pic>
    </p:spTree>
    <p:extLst>
      <p:ext uri="{BB962C8B-B14F-4D97-AF65-F5344CB8AC3E}">
        <p14:creationId xmlns:p14="http://schemas.microsoft.com/office/powerpoint/2010/main" val="1953636662"/>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3052335"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EXIT PARTICIPANT</a:t>
            </a:r>
          </a:p>
        </p:txBody>
      </p:sp>
      <p:sp>
        <p:nvSpPr>
          <p:cNvPr id="12" name="TextBox 11">
            <a:extLst>
              <a:ext uri="{FF2B5EF4-FFF2-40B4-BE49-F238E27FC236}">
                <a16:creationId xmlns:a16="http://schemas.microsoft.com/office/drawing/2014/main" id="{235A76AC-5078-907E-5603-4D03C0DA3A4F}"/>
              </a:ext>
            </a:extLst>
          </p:cNvPr>
          <p:cNvSpPr txBox="1"/>
          <p:nvPr/>
        </p:nvSpPr>
        <p:spPr>
          <a:xfrm>
            <a:off x="391509" y="1986013"/>
            <a:ext cx="4572377" cy="1015663"/>
          </a:xfrm>
          <a:prstGeom prst="rect">
            <a:avLst/>
          </a:prstGeom>
          <a:noFill/>
        </p:spPr>
        <p:txBody>
          <a:bodyPr wrap="square">
            <a:spAutoFit/>
          </a:bodyPr>
          <a:lstStyle/>
          <a:p>
            <a:pPr algn="l"/>
            <a:r>
              <a:rPr lang="en-US" sz="2000" b="1" dirty="0">
                <a:solidFill>
                  <a:srgbClr val="2B6E62"/>
                </a:solidFill>
              </a:rPr>
              <a:t>3) Go to Outcomes Tab.</a:t>
            </a:r>
          </a:p>
          <a:p>
            <a:pPr marL="463550" indent="-223838" algn="l">
              <a:buFont typeface="Arial" panose="020B0604020202020204" pitchFamily="34" charset="0"/>
              <a:buChar char="•"/>
            </a:pPr>
            <a:r>
              <a:rPr lang="en-US" sz="2000" b="1" dirty="0">
                <a:solidFill>
                  <a:srgbClr val="2B6E62"/>
                </a:solidFill>
              </a:rPr>
              <a:t>Click </a:t>
            </a:r>
            <a:r>
              <a:rPr lang="en-US" sz="2000" b="1">
                <a:solidFill>
                  <a:srgbClr val="2B6E62"/>
                </a:solidFill>
              </a:rPr>
              <a:t>Add and select </a:t>
            </a:r>
            <a:r>
              <a:rPr lang="en-US" sz="2000" b="1" dirty="0">
                <a:solidFill>
                  <a:srgbClr val="2B6E62"/>
                </a:solidFill>
              </a:rPr>
              <a:t>Exit in </a:t>
            </a:r>
            <a:r>
              <a:rPr lang="en-US" sz="2000" b="1" i="1" dirty="0">
                <a:solidFill>
                  <a:srgbClr val="2B6E62"/>
                </a:solidFill>
              </a:rPr>
              <a:t>Program Status </a:t>
            </a:r>
            <a:r>
              <a:rPr lang="en-US" sz="2000" b="1" dirty="0">
                <a:solidFill>
                  <a:srgbClr val="2B6E62"/>
                </a:solidFill>
              </a:rPr>
              <a:t>Control</a:t>
            </a:r>
          </a:p>
        </p:txBody>
      </p:sp>
      <p:pic>
        <p:nvPicPr>
          <p:cNvPr id="16" name="Picture 15" descr="Graphical user interface, text, application, email&#10;&#10;Description automatically generated">
            <a:extLst>
              <a:ext uri="{FF2B5EF4-FFF2-40B4-BE49-F238E27FC236}">
                <a16:creationId xmlns:a16="http://schemas.microsoft.com/office/drawing/2014/main" id="{C59A69DB-C5B8-D8EC-2579-225F1F3D924B}"/>
              </a:ext>
            </a:extLst>
          </p:cNvPr>
          <p:cNvPicPr>
            <a:picLocks noChangeAspect="1"/>
          </p:cNvPicPr>
          <p:nvPr/>
        </p:nvPicPr>
        <p:blipFill rotWithShape="1">
          <a:blip r:embed="rId2"/>
          <a:srcRect r="8260"/>
          <a:stretch/>
        </p:blipFill>
        <p:spPr>
          <a:xfrm>
            <a:off x="5874517" y="3957609"/>
            <a:ext cx="5272336" cy="1575115"/>
          </a:xfrm>
          <a:prstGeom prst="rect">
            <a:avLst/>
          </a:prstGeom>
        </p:spPr>
      </p:pic>
      <p:sp>
        <p:nvSpPr>
          <p:cNvPr id="17" name="Oval 16">
            <a:extLst>
              <a:ext uri="{FF2B5EF4-FFF2-40B4-BE49-F238E27FC236}">
                <a16:creationId xmlns:a16="http://schemas.microsoft.com/office/drawing/2014/main" id="{DD95D3EB-E637-5F97-3783-6B8A45AC7ADA}"/>
              </a:ext>
            </a:extLst>
          </p:cNvPr>
          <p:cNvSpPr/>
          <p:nvPr/>
        </p:nvSpPr>
        <p:spPr>
          <a:xfrm>
            <a:off x="7519561" y="5170373"/>
            <a:ext cx="888169" cy="362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64E1319-EEC4-6F6F-B4A7-4C2CCFB56FB9}"/>
              </a:ext>
            </a:extLst>
          </p:cNvPr>
          <p:cNvSpPr/>
          <p:nvPr/>
        </p:nvSpPr>
        <p:spPr>
          <a:xfrm>
            <a:off x="9595764" y="5176464"/>
            <a:ext cx="1210781" cy="3986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F4D5147-98E6-69CE-EAC3-EA43226C5977}"/>
              </a:ext>
            </a:extLst>
          </p:cNvPr>
          <p:cNvPicPr>
            <a:picLocks noChangeAspect="1"/>
          </p:cNvPicPr>
          <p:nvPr/>
        </p:nvPicPr>
        <p:blipFill>
          <a:blip r:embed="rId3"/>
          <a:stretch>
            <a:fillRect/>
          </a:stretch>
        </p:blipFill>
        <p:spPr>
          <a:xfrm>
            <a:off x="5890035" y="1443268"/>
            <a:ext cx="4311119" cy="1839009"/>
          </a:xfrm>
          <a:prstGeom prst="rect">
            <a:avLst/>
          </a:prstGeom>
        </p:spPr>
      </p:pic>
      <p:sp>
        <p:nvSpPr>
          <p:cNvPr id="21" name="TextBox 20">
            <a:extLst>
              <a:ext uri="{FF2B5EF4-FFF2-40B4-BE49-F238E27FC236}">
                <a16:creationId xmlns:a16="http://schemas.microsoft.com/office/drawing/2014/main" id="{4F577BDF-F991-824B-33C1-7177C199A3CE}"/>
              </a:ext>
            </a:extLst>
          </p:cNvPr>
          <p:cNvSpPr txBox="1"/>
          <p:nvPr/>
        </p:nvSpPr>
        <p:spPr>
          <a:xfrm>
            <a:off x="391509" y="3734456"/>
            <a:ext cx="4926079" cy="1323439"/>
          </a:xfrm>
          <a:prstGeom prst="rect">
            <a:avLst/>
          </a:prstGeom>
          <a:noFill/>
        </p:spPr>
        <p:txBody>
          <a:bodyPr wrap="square">
            <a:spAutoFit/>
          </a:bodyPr>
          <a:lstStyle/>
          <a:p>
            <a:pPr algn="l"/>
            <a:r>
              <a:rPr lang="en-US" sz="2000" b="1" dirty="0">
                <a:solidFill>
                  <a:srgbClr val="2B6E62"/>
                </a:solidFill>
              </a:rPr>
              <a:t>4) Go to Outcomes Tab. </a:t>
            </a:r>
          </a:p>
          <a:p>
            <a:pPr marL="463550" indent="-223838" algn="l">
              <a:buFont typeface="Arial" panose="020B0604020202020204" pitchFamily="34" charset="0"/>
              <a:buChar char="•"/>
            </a:pPr>
            <a:r>
              <a:rPr lang="en-US" sz="2000" b="1" dirty="0">
                <a:solidFill>
                  <a:srgbClr val="2B6E62"/>
                </a:solidFill>
              </a:rPr>
              <a:t>Enter ‘At Exit’ as Type and choose ‘Housing Status’ in </a:t>
            </a:r>
            <a:r>
              <a:rPr lang="en-US" sz="2000" b="1" i="1" dirty="0">
                <a:solidFill>
                  <a:srgbClr val="2B6E62"/>
                </a:solidFill>
              </a:rPr>
              <a:t>Rent Assistance Outcomes </a:t>
            </a:r>
            <a:r>
              <a:rPr lang="en-US" sz="2000" b="1" dirty="0">
                <a:solidFill>
                  <a:srgbClr val="2B6E62"/>
                </a:solidFill>
              </a:rPr>
              <a:t>Control</a:t>
            </a:r>
          </a:p>
        </p:txBody>
      </p:sp>
      <p:sp>
        <p:nvSpPr>
          <p:cNvPr id="23" name="Oval 22">
            <a:extLst>
              <a:ext uri="{FF2B5EF4-FFF2-40B4-BE49-F238E27FC236}">
                <a16:creationId xmlns:a16="http://schemas.microsoft.com/office/drawing/2014/main" id="{B47C0A60-E28A-CA15-618F-2229377FE4BC}"/>
              </a:ext>
            </a:extLst>
          </p:cNvPr>
          <p:cNvSpPr/>
          <p:nvPr/>
        </p:nvSpPr>
        <p:spPr>
          <a:xfrm>
            <a:off x="6313420" y="2158781"/>
            <a:ext cx="888169" cy="3623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924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6757436"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CONNECT WITH PARTICIPANT AT 6 &amp; 12 MONTHS*</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11143265" cy="1631216"/>
          </a:xfrm>
          <a:prstGeom prst="rect">
            <a:avLst/>
          </a:prstGeom>
          <a:noFill/>
        </p:spPr>
        <p:txBody>
          <a:bodyPr wrap="square">
            <a:spAutoFit/>
          </a:bodyPr>
          <a:lstStyle/>
          <a:p>
            <a:pPr algn="l"/>
            <a:r>
              <a:rPr lang="en-US" sz="2000" b="1" dirty="0">
                <a:solidFill>
                  <a:srgbClr val="2B6E62"/>
                </a:solidFill>
              </a:rPr>
              <a:t>Six months after last rent payment, connect with participant to determine participant’s housing status.</a:t>
            </a:r>
          </a:p>
          <a:p>
            <a:pPr algn="l"/>
            <a:endParaRPr lang="en-US" sz="2000" b="1" dirty="0">
              <a:solidFill>
                <a:srgbClr val="2B6E62"/>
              </a:solidFill>
            </a:endParaRPr>
          </a:p>
          <a:p>
            <a:pPr algn="l"/>
            <a:r>
              <a:rPr lang="en-US" sz="2000" b="1" dirty="0">
                <a:solidFill>
                  <a:srgbClr val="2B6E62"/>
                </a:solidFill>
              </a:rPr>
              <a:t>Then, go to Outcomes Tab and locate </a:t>
            </a:r>
            <a:r>
              <a:rPr lang="en-US" sz="2000" b="1" i="1" dirty="0">
                <a:solidFill>
                  <a:srgbClr val="2B6E62"/>
                </a:solidFill>
              </a:rPr>
              <a:t>Rent Assistance Outcomes </a:t>
            </a:r>
            <a:r>
              <a:rPr lang="en-US" sz="2000" b="1" dirty="0">
                <a:solidFill>
                  <a:srgbClr val="2B6E62"/>
                </a:solidFill>
              </a:rPr>
              <a:t>Control. </a:t>
            </a:r>
          </a:p>
          <a:p>
            <a:pPr algn="l"/>
            <a:endParaRPr lang="en-US" sz="2000" b="1" dirty="0">
              <a:solidFill>
                <a:srgbClr val="2B6E62"/>
              </a:solidFill>
            </a:endParaRPr>
          </a:p>
          <a:p>
            <a:pPr algn="l"/>
            <a:r>
              <a:rPr lang="en-US" sz="2000" b="1" dirty="0">
                <a:solidFill>
                  <a:srgbClr val="2B6E62"/>
                </a:solidFill>
              </a:rPr>
              <a:t>Repeat 12 months after last rent payment.</a:t>
            </a:r>
          </a:p>
        </p:txBody>
      </p:sp>
      <p:pic>
        <p:nvPicPr>
          <p:cNvPr id="8" name="Picture 7" descr="Graphical user interface, text, application, email&#10;&#10;Description automatically generated">
            <a:extLst>
              <a:ext uri="{FF2B5EF4-FFF2-40B4-BE49-F238E27FC236}">
                <a16:creationId xmlns:a16="http://schemas.microsoft.com/office/drawing/2014/main" id="{95BD5EE3-ED69-091C-6ABB-9CCA7C4DD76B}"/>
              </a:ext>
            </a:extLst>
          </p:cNvPr>
          <p:cNvPicPr>
            <a:picLocks noChangeAspect="1"/>
          </p:cNvPicPr>
          <p:nvPr/>
        </p:nvPicPr>
        <p:blipFill>
          <a:blip r:embed="rId2"/>
          <a:stretch>
            <a:fillRect/>
          </a:stretch>
        </p:blipFill>
        <p:spPr>
          <a:xfrm>
            <a:off x="1162945" y="3544825"/>
            <a:ext cx="9600394" cy="2631219"/>
          </a:xfrm>
          <a:prstGeom prst="rect">
            <a:avLst/>
          </a:prstGeom>
        </p:spPr>
      </p:pic>
      <p:sp>
        <p:nvSpPr>
          <p:cNvPr id="10" name="TextBox 9">
            <a:extLst>
              <a:ext uri="{FF2B5EF4-FFF2-40B4-BE49-F238E27FC236}">
                <a16:creationId xmlns:a16="http://schemas.microsoft.com/office/drawing/2014/main" id="{84D8FAFF-53E0-7EC7-6831-1CC01D0A42B7}"/>
              </a:ext>
            </a:extLst>
          </p:cNvPr>
          <p:cNvSpPr txBox="1"/>
          <p:nvPr/>
        </p:nvSpPr>
        <p:spPr>
          <a:xfrm>
            <a:off x="391509" y="6431203"/>
            <a:ext cx="8085741" cy="338554"/>
          </a:xfrm>
          <a:prstGeom prst="rect">
            <a:avLst/>
          </a:prstGeom>
          <a:noFill/>
        </p:spPr>
        <p:txBody>
          <a:bodyPr wrap="square">
            <a:spAutoFit/>
          </a:bodyPr>
          <a:lstStyle/>
          <a:p>
            <a:pPr algn="l"/>
            <a:r>
              <a:rPr lang="en-US" sz="1600" i="1" dirty="0"/>
              <a:t>*At Our Just Future, the Rent Assistance Coordinator does this connection and data entry.</a:t>
            </a:r>
          </a:p>
        </p:txBody>
      </p:sp>
    </p:spTree>
    <p:extLst>
      <p:ext uri="{BB962C8B-B14F-4D97-AF65-F5344CB8AC3E}">
        <p14:creationId xmlns:p14="http://schemas.microsoft.com/office/powerpoint/2010/main" val="56749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0051"/>
            <a:ext cx="5791200" cy="369332"/>
          </a:xfrm>
          <a:prstGeom prst="rect">
            <a:avLst/>
          </a:prstGeom>
          <a:solidFill>
            <a:srgbClr val="D34F38"/>
          </a:solidFill>
        </p:spPr>
        <p:txBody>
          <a:bodyPr wrap="square" rtlCol="0" anchor="ctr">
            <a:spAutoFit/>
          </a:bodyPr>
          <a:lstStyle/>
          <a:p>
            <a:pPr algn="r"/>
            <a:r>
              <a:rPr lang="en-US" b="1" dirty="0">
                <a:solidFill>
                  <a:schemeClr val="bg1"/>
                </a:solidFill>
              </a:rPr>
              <a:t>IMPORTANCE OF DATA ENTRY</a:t>
            </a:r>
            <a:endParaRPr lang="en-US" sz="1800" b="1" dirty="0">
              <a:solidFill>
                <a:schemeClr val="bg1"/>
              </a:solidFill>
            </a:endParaRPr>
          </a:p>
        </p:txBody>
      </p:sp>
      <p:sp>
        <p:nvSpPr>
          <p:cNvPr id="3" name="TextBox 2">
            <a:extLst>
              <a:ext uri="{FF2B5EF4-FFF2-40B4-BE49-F238E27FC236}">
                <a16:creationId xmlns:a16="http://schemas.microsoft.com/office/drawing/2014/main" id="{C147C8EA-FE11-BB16-8C3F-617D1BAF877F}"/>
              </a:ext>
            </a:extLst>
          </p:cNvPr>
          <p:cNvSpPr txBox="1"/>
          <p:nvPr/>
        </p:nvSpPr>
        <p:spPr>
          <a:xfrm>
            <a:off x="439012" y="1140184"/>
            <a:ext cx="11068178" cy="1477328"/>
          </a:xfrm>
          <a:prstGeom prst="rect">
            <a:avLst/>
          </a:prstGeom>
          <a:noFill/>
        </p:spPr>
        <p:txBody>
          <a:bodyPr wrap="square">
            <a:spAutoFit/>
          </a:bodyPr>
          <a:lstStyle/>
          <a:p>
            <a:pPr algn="l"/>
            <a:r>
              <a:rPr lang="en-US" b="1" dirty="0">
                <a:solidFill>
                  <a:srgbClr val="2B6E62"/>
                </a:solidFill>
              </a:rPr>
              <a:t>Worksystems contracts with Central City Concern, Latino Network and Our Just Future to provide rent assistance to participants.   We pay the rent with money from funders.  </a:t>
            </a:r>
          </a:p>
          <a:p>
            <a:pPr algn="l"/>
            <a:endParaRPr lang="en-US" b="1" dirty="0">
              <a:solidFill>
                <a:srgbClr val="2B6E62"/>
              </a:solidFill>
            </a:endParaRPr>
          </a:p>
          <a:p>
            <a:pPr algn="l"/>
            <a:r>
              <a:rPr lang="en-US" b="1" dirty="0">
                <a:solidFill>
                  <a:srgbClr val="2B6E62"/>
                </a:solidFill>
              </a:rPr>
              <a:t>Our funders want to know how we spend their money and the impact of their money on participants’ lives.   You enter data into ITrac so we can send reports to our funders.   Your data entry helps us get more funding!   </a:t>
            </a:r>
          </a:p>
        </p:txBody>
      </p:sp>
      <p:graphicFrame>
        <p:nvGraphicFramePr>
          <p:cNvPr id="5" name="Table 4">
            <a:extLst>
              <a:ext uri="{FF2B5EF4-FFF2-40B4-BE49-F238E27FC236}">
                <a16:creationId xmlns:a16="http://schemas.microsoft.com/office/drawing/2014/main" id="{9EDD0712-9250-CD12-8C8C-FF4408A96754}"/>
              </a:ext>
            </a:extLst>
          </p:cNvPr>
          <p:cNvGraphicFramePr>
            <a:graphicFrameLocks noGrp="1"/>
          </p:cNvGraphicFramePr>
          <p:nvPr>
            <p:extLst>
              <p:ext uri="{D42A27DB-BD31-4B8C-83A1-F6EECF244321}">
                <p14:modId xmlns:p14="http://schemas.microsoft.com/office/powerpoint/2010/main" val="1744983055"/>
              </p:ext>
            </p:extLst>
          </p:nvPr>
        </p:nvGraphicFramePr>
        <p:xfrm>
          <a:off x="1126176" y="2772336"/>
          <a:ext cx="9939647" cy="3818347"/>
        </p:xfrm>
        <a:graphic>
          <a:graphicData uri="http://schemas.openxmlformats.org/drawingml/2006/table">
            <a:tbl>
              <a:tblPr firstRow="1" firstCol="1" bandRow="1">
                <a:tableStyleId>{5C22544A-7EE6-4342-B048-85BDC9FD1C3A}</a:tableStyleId>
              </a:tblPr>
              <a:tblGrid>
                <a:gridCol w="3375729">
                  <a:extLst>
                    <a:ext uri="{9D8B030D-6E8A-4147-A177-3AD203B41FA5}">
                      <a16:colId xmlns:a16="http://schemas.microsoft.com/office/drawing/2014/main" val="409957316"/>
                    </a:ext>
                  </a:extLst>
                </a:gridCol>
                <a:gridCol w="6563918">
                  <a:extLst>
                    <a:ext uri="{9D8B030D-6E8A-4147-A177-3AD203B41FA5}">
                      <a16:colId xmlns:a16="http://schemas.microsoft.com/office/drawing/2014/main" val="3400132772"/>
                    </a:ext>
                  </a:extLst>
                </a:gridCol>
              </a:tblGrid>
              <a:tr h="420412">
                <a:tc gridSpan="2">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CONTRACT PERFORMANCE MEASURES</a:t>
                      </a:r>
                    </a:p>
                  </a:txBody>
                  <a:tcPr marL="68580" marR="68580" marT="0" marB="0" anchor="ctr">
                    <a:solidFill>
                      <a:srgbClr val="2B6E62"/>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0468477"/>
                  </a:ext>
                </a:extLst>
              </a:tr>
              <a:tr h="420412">
                <a:tc>
                  <a:txBody>
                    <a:bodyPr/>
                    <a:lstStyle/>
                    <a:p>
                      <a:pPr marL="0" marR="0" algn="ctr">
                        <a:lnSpc>
                          <a:spcPct val="107000"/>
                        </a:lnSpc>
                        <a:spcBef>
                          <a:spcPts val="0"/>
                        </a:spcBef>
                        <a:spcAft>
                          <a:spcPts val="0"/>
                        </a:spcAft>
                      </a:pPr>
                      <a:r>
                        <a:rPr lang="en-US" sz="1600" dirty="0">
                          <a:effectLst/>
                        </a:rPr>
                        <a:t>SUCCESS MEASURE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B6E62"/>
                    </a:solidFill>
                  </a:tcPr>
                </a:tc>
                <a:tc>
                  <a:txBody>
                    <a:bodyPr/>
                    <a:lstStyle/>
                    <a:p>
                      <a:pPr marL="0" marR="0" algn="ctr">
                        <a:lnSpc>
                          <a:spcPct val="107000"/>
                        </a:lnSpc>
                        <a:spcBef>
                          <a:spcPts val="0"/>
                        </a:spcBef>
                        <a:spcAft>
                          <a:spcPts val="0"/>
                        </a:spcAft>
                      </a:pPr>
                      <a:r>
                        <a:rPr lang="en-US" sz="1600" b="1" dirty="0">
                          <a:effectLst/>
                        </a:rPr>
                        <a:t>DETAIL/METHODOLOGY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rgbClr val="D5EFEA"/>
                    </a:solidFill>
                  </a:tcPr>
                </a:tc>
                <a:extLst>
                  <a:ext uri="{0D108BD9-81ED-4DB2-BD59-A6C34878D82A}">
                    <a16:rowId xmlns:a16="http://schemas.microsoft.com/office/drawing/2014/main" val="3778010267"/>
                  </a:ext>
                </a:extLst>
              </a:tr>
              <a:tr h="229775">
                <a:tc>
                  <a:txBody>
                    <a:bodyPr/>
                    <a:lstStyle/>
                    <a:p>
                      <a:pPr marL="0" marR="0">
                        <a:lnSpc>
                          <a:spcPct val="107000"/>
                        </a:lnSpc>
                        <a:spcBef>
                          <a:spcPts val="0"/>
                        </a:spcBef>
                        <a:spcAft>
                          <a:spcPts val="0"/>
                        </a:spcAft>
                      </a:pPr>
                      <a:r>
                        <a:rPr lang="en-US" sz="1400" dirty="0">
                          <a:effectLst/>
                        </a:rPr>
                        <a:t>Enrollment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34F38"/>
                    </a:solidFill>
                  </a:tcPr>
                </a:tc>
                <a:tc>
                  <a:txBody>
                    <a:bodyPr/>
                    <a:lstStyle/>
                    <a:p>
                      <a:pPr marL="0" marR="0">
                        <a:lnSpc>
                          <a:spcPct val="107000"/>
                        </a:lnSpc>
                        <a:spcBef>
                          <a:spcPts val="0"/>
                        </a:spcBef>
                        <a:spcAft>
                          <a:spcPts val="0"/>
                        </a:spcAft>
                      </a:pPr>
                      <a:r>
                        <a:rPr lang="en-US" sz="1400" dirty="0">
                          <a:effectLst/>
                        </a:rPr>
                        <a:t>Number of participants enrolled in the Rent Assistance program.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chemeClr val="accent2">
                        <a:lumMod val="20000"/>
                        <a:lumOff val="80000"/>
                      </a:schemeClr>
                    </a:solidFill>
                  </a:tcPr>
                </a:tc>
                <a:extLst>
                  <a:ext uri="{0D108BD9-81ED-4DB2-BD59-A6C34878D82A}">
                    <a16:rowId xmlns:a16="http://schemas.microsoft.com/office/drawing/2014/main" val="294984296"/>
                  </a:ext>
                </a:extLst>
              </a:tr>
              <a:tr h="229775">
                <a:tc>
                  <a:txBody>
                    <a:bodyPr/>
                    <a:lstStyle/>
                    <a:p>
                      <a:pPr marL="0" marR="0">
                        <a:lnSpc>
                          <a:spcPct val="107000"/>
                        </a:lnSpc>
                        <a:spcBef>
                          <a:spcPts val="0"/>
                        </a:spcBef>
                        <a:spcAft>
                          <a:spcPts val="0"/>
                        </a:spcAft>
                      </a:pPr>
                      <a:r>
                        <a:rPr lang="en-US" sz="1400" dirty="0">
                          <a:effectLst/>
                        </a:rPr>
                        <a:t>Housed at Exit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B6E62"/>
                    </a:solidFill>
                  </a:tcPr>
                </a:tc>
                <a:tc>
                  <a:txBody>
                    <a:bodyPr/>
                    <a:lstStyle/>
                    <a:p>
                      <a:pPr marL="0" marR="0">
                        <a:lnSpc>
                          <a:spcPct val="107000"/>
                        </a:lnSpc>
                        <a:spcBef>
                          <a:spcPts val="0"/>
                        </a:spcBef>
                        <a:spcAft>
                          <a:spcPts val="0"/>
                        </a:spcAft>
                      </a:pPr>
                      <a:r>
                        <a:rPr lang="en-US" sz="1400" dirty="0">
                          <a:effectLst/>
                        </a:rPr>
                        <a:t>Number of participants with a Housing Status of Housed at Exit.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rgbClr val="D5EFEA"/>
                    </a:solidFill>
                  </a:tcPr>
                </a:tc>
                <a:extLst>
                  <a:ext uri="{0D108BD9-81ED-4DB2-BD59-A6C34878D82A}">
                    <a16:rowId xmlns:a16="http://schemas.microsoft.com/office/drawing/2014/main" val="2697438126"/>
                  </a:ext>
                </a:extLst>
              </a:tr>
              <a:tr h="470224">
                <a:tc>
                  <a:txBody>
                    <a:bodyPr/>
                    <a:lstStyle/>
                    <a:p>
                      <a:pPr marL="0" marR="0">
                        <a:lnSpc>
                          <a:spcPct val="107000"/>
                        </a:lnSpc>
                        <a:spcBef>
                          <a:spcPts val="0"/>
                        </a:spcBef>
                        <a:spcAft>
                          <a:spcPts val="0"/>
                        </a:spcAft>
                      </a:pPr>
                      <a:r>
                        <a:rPr lang="en-US" sz="1400" dirty="0">
                          <a:effectLst/>
                        </a:rPr>
                        <a:t>Individuals Served with Rapid Re-Housing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34F38"/>
                    </a:solidFill>
                  </a:tcPr>
                </a:tc>
                <a:tc>
                  <a:txBody>
                    <a:bodyPr/>
                    <a:lstStyle/>
                    <a:p>
                      <a:pPr marL="0" marR="0">
                        <a:lnSpc>
                          <a:spcPct val="107000"/>
                        </a:lnSpc>
                        <a:spcBef>
                          <a:spcPts val="0"/>
                        </a:spcBef>
                        <a:spcAft>
                          <a:spcPts val="0"/>
                        </a:spcAft>
                      </a:pPr>
                      <a:r>
                        <a:rPr lang="en-US" sz="1400" dirty="0">
                          <a:effectLst/>
                        </a:rPr>
                        <a:t>Number of participants served with a Housing Type at Registration of Rapid Re-Housing.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chemeClr val="accent2">
                        <a:lumMod val="20000"/>
                        <a:lumOff val="80000"/>
                      </a:schemeClr>
                    </a:solidFill>
                  </a:tcPr>
                </a:tc>
                <a:extLst>
                  <a:ext uri="{0D108BD9-81ED-4DB2-BD59-A6C34878D82A}">
                    <a16:rowId xmlns:a16="http://schemas.microsoft.com/office/drawing/2014/main" val="1764139469"/>
                  </a:ext>
                </a:extLst>
              </a:tr>
              <a:tr h="470224">
                <a:tc>
                  <a:txBody>
                    <a:bodyPr/>
                    <a:lstStyle/>
                    <a:p>
                      <a:pPr marL="0" marR="0">
                        <a:lnSpc>
                          <a:spcPct val="107000"/>
                        </a:lnSpc>
                        <a:spcBef>
                          <a:spcPts val="0"/>
                        </a:spcBef>
                        <a:spcAft>
                          <a:spcPts val="0"/>
                        </a:spcAft>
                      </a:pPr>
                      <a:r>
                        <a:rPr lang="en-US" sz="1400" dirty="0">
                          <a:effectLst/>
                        </a:rPr>
                        <a:t>Individuals Served with Homelessness Prevention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B6E62"/>
                    </a:solidFill>
                  </a:tcPr>
                </a:tc>
                <a:tc>
                  <a:txBody>
                    <a:bodyPr/>
                    <a:lstStyle/>
                    <a:p>
                      <a:pPr marL="0" marR="0">
                        <a:lnSpc>
                          <a:spcPct val="107000"/>
                        </a:lnSpc>
                        <a:spcBef>
                          <a:spcPts val="0"/>
                        </a:spcBef>
                        <a:spcAft>
                          <a:spcPts val="0"/>
                        </a:spcAft>
                      </a:pPr>
                      <a:r>
                        <a:rPr lang="en-US" sz="1400" dirty="0">
                          <a:effectLst/>
                        </a:rPr>
                        <a:t>Number of participants served with a Housing Type at Registration of Homelessness Prevention.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rgbClr val="D5EFEA"/>
                    </a:solidFill>
                  </a:tcPr>
                </a:tc>
                <a:extLst>
                  <a:ext uri="{0D108BD9-81ED-4DB2-BD59-A6C34878D82A}">
                    <a16:rowId xmlns:a16="http://schemas.microsoft.com/office/drawing/2014/main" val="3330025600"/>
                  </a:ext>
                </a:extLst>
              </a:tr>
              <a:tr h="470224">
                <a:tc>
                  <a:txBody>
                    <a:bodyPr/>
                    <a:lstStyle/>
                    <a:p>
                      <a:pPr marL="0" marR="0">
                        <a:lnSpc>
                          <a:spcPct val="107000"/>
                        </a:lnSpc>
                        <a:spcBef>
                          <a:spcPts val="0"/>
                        </a:spcBef>
                        <a:spcAft>
                          <a:spcPts val="0"/>
                        </a:spcAft>
                      </a:pPr>
                      <a:r>
                        <a:rPr lang="en-US" sz="1400" dirty="0">
                          <a:effectLst/>
                        </a:rPr>
                        <a:t>Housing Retention for 6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D34F38"/>
                    </a:solidFill>
                  </a:tcPr>
                </a:tc>
                <a:tc>
                  <a:txBody>
                    <a:bodyPr/>
                    <a:lstStyle/>
                    <a:p>
                      <a:pPr marL="0" marR="0">
                        <a:lnSpc>
                          <a:spcPct val="107000"/>
                        </a:lnSpc>
                        <a:spcBef>
                          <a:spcPts val="0"/>
                        </a:spcBef>
                        <a:spcAft>
                          <a:spcPts val="0"/>
                        </a:spcAft>
                      </a:pPr>
                      <a:r>
                        <a:rPr lang="en-US" sz="1400" dirty="0">
                          <a:effectLst/>
                        </a:rPr>
                        <a:t>Of all Rapid Re-Housing/Homelessness Prevention participants, those that retain housing for a full 6 months after rent assistance 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chemeClr val="accent2">
                        <a:lumMod val="20000"/>
                        <a:lumOff val="80000"/>
                      </a:schemeClr>
                    </a:solidFill>
                  </a:tcPr>
                </a:tc>
                <a:extLst>
                  <a:ext uri="{0D108BD9-81ED-4DB2-BD59-A6C34878D82A}">
                    <a16:rowId xmlns:a16="http://schemas.microsoft.com/office/drawing/2014/main" val="1072153019"/>
                  </a:ext>
                </a:extLst>
              </a:tr>
              <a:tr h="470224">
                <a:tc>
                  <a:txBody>
                    <a:bodyPr/>
                    <a:lstStyle/>
                    <a:p>
                      <a:pPr marL="0" marR="0">
                        <a:lnSpc>
                          <a:spcPct val="107000"/>
                        </a:lnSpc>
                        <a:spcBef>
                          <a:spcPts val="0"/>
                        </a:spcBef>
                        <a:spcAft>
                          <a:spcPts val="0"/>
                        </a:spcAft>
                      </a:pPr>
                      <a:r>
                        <a:rPr lang="en-US" sz="1400" dirty="0">
                          <a:effectLst/>
                        </a:rPr>
                        <a:t>Housing Retention for 12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B6E62"/>
                    </a:solidFill>
                  </a:tcPr>
                </a:tc>
                <a:tc>
                  <a:txBody>
                    <a:bodyPr/>
                    <a:lstStyle/>
                    <a:p>
                      <a:pPr marL="0" marR="0">
                        <a:lnSpc>
                          <a:spcPct val="107000"/>
                        </a:lnSpc>
                        <a:spcBef>
                          <a:spcPts val="0"/>
                        </a:spcBef>
                        <a:spcAft>
                          <a:spcPts val="0"/>
                        </a:spcAft>
                      </a:pPr>
                      <a:r>
                        <a:rPr lang="en-US" sz="1400" dirty="0">
                          <a:effectLst/>
                        </a:rPr>
                        <a:t>Of all Rapid Re-Housing/Homelessness Prevention participants, those that retain housing for a full 12 months after rent assistance 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152" marR="73152" marT="73152" marB="73152" anchor="ctr">
                    <a:solidFill>
                      <a:srgbClr val="D5EFEA"/>
                    </a:solidFill>
                  </a:tcPr>
                </a:tc>
                <a:extLst>
                  <a:ext uri="{0D108BD9-81ED-4DB2-BD59-A6C34878D82A}">
                    <a16:rowId xmlns:a16="http://schemas.microsoft.com/office/drawing/2014/main" val="1889023970"/>
                  </a:ext>
                </a:extLst>
              </a:tr>
            </a:tbl>
          </a:graphicData>
        </a:graphic>
      </p:graphicFrame>
    </p:spTree>
    <p:extLst>
      <p:ext uri="{BB962C8B-B14F-4D97-AF65-F5344CB8AC3E}">
        <p14:creationId xmlns:p14="http://schemas.microsoft.com/office/powerpoint/2010/main" val="91429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09" y="1006900"/>
            <a:ext cx="6757436"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REPEATING RENT ASSISTANCE</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9120625" cy="2862322"/>
          </a:xfrm>
          <a:prstGeom prst="rect">
            <a:avLst/>
          </a:prstGeom>
          <a:noFill/>
        </p:spPr>
        <p:txBody>
          <a:bodyPr wrap="square">
            <a:spAutoFit/>
          </a:bodyPr>
          <a:lstStyle/>
          <a:p>
            <a:pPr algn="l"/>
            <a:r>
              <a:rPr lang="en-US" sz="2000" b="1" dirty="0">
                <a:solidFill>
                  <a:srgbClr val="2B6E62"/>
                </a:solidFill>
              </a:rPr>
              <a:t>Lifetime maximum of two rounds. </a:t>
            </a:r>
          </a:p>
          <a:p>
            <a:pPr algn="l"/>
            <a:endParaRPr lang="en-US" sz="2000" b="1" dirty="0">
              <a:solidFill>
                <a:srgbClr val="2B6E62"/>
              </a:solidFill>
            </a:endParaRPr>
          </a:p>
          <a:p>
            <a:pPr algn="l"/>
            <a:r>
              <a:rPr lang="en-US" sz="2000" b="1" dirty="0">
                <a:solidFill>
                  <a:srgbClr val="2B6E62"/>
                </a:solidFill>
              </a:rPr>
              <a:t>If 90+ days since original exit, create new RA record.</a:t>
            </a:r>
          </a:p>
          <a:p>
            <a:pPr algn="l"/>
            <a:endParaRPr lang="en-US" sz="2000" b="1" dirty="0">
              <a:solidFill>
                <a:srgbClr val="2B6E62"/>
              </a:solidFill>
            </a:endParaRPr>
          </a:p>
          <a:p>
            <a:pPr algn="l"/>
            <a:r>
              <a:rPr lang="en-US" sz="2000" b="1" dirty="0">
                <a:solidFill>
                  <a:srgbClr val="2B6E62"/>
                </a:solidFill>
              </a:rPr>
              <a:t> Go to Outcomes Tab in old record and locate </a:t>
            </a:r>
            <a:r>
              <a:rPr lang="en-US" sz="2000" b="1" i="1" dirty="0">
                <a:solidFill>
                  <a:srgbClr val="2B6E62"/>
                </a:solidFill>
              </a:rPr>
              <a:t>Rent Assistance Outcomes </a:t>
            </a:r>
            <a:r>
              <a:rPr lang="en-US" sz="2000" b="1" dirty="0">
                <a:solidFill>
                  <a:srgbClr val="2B6E62"/>
                </a:solidFill>
              </a:rPr>
              <a:t>Control.</a:t>
            </a:r>
          </a:p>
          <a:p>
            <a:pPr marL="342900" indent="-176213" algn="l">
              <a:buFont typeface="Arial" panose="020B0604020202020204" pitchFamily="34" charset="0"/>
              <a:buChar char="•"/>
            </a:pPr>
            <a:r>
              <a:rPr lang="en-US" sz="2000" b="1" dirty="0">
                <a:solidFill>
                  <a:srgbClr val="2B6E62"/>
                </a:solidFill>
              </a:rPr>
              <a:t>Edit current Exit entry.</a:t>
            </a:r>
          </a:p>
          <a:p>
            <a:pPr marL="342900" indent="-176213" algn="l">
              <a:buFont typeface="Arial" panose="020B0604020202020204" pitchFamily="34" charset="0"/>
              <a:buChar char="•"/>
            </a:pPr>
            <a:r>
              <a:rPr lang="en-US" sz="2000" b="1" dirty="0">
                <a:solidFill>
                  <a:srgbClr val="2B6E62"/>
                </a:solidFill>
              </a:rPr>
              <a:t>Select ‘At Exit’ as Type</a:t>
            </a:r>
          </a:p>
          <a:p>
            <a:pPr marL="342900" indent="-176213" algn="l">
              <a:buFont typeface="Arial" panose="020B0604020202020204" pitchFamily="34" charset="0"/>
              <a:buChar char="•"/>
            </a:pPr>
            <a:r>
              <a:rPr lang="en-US" sz="2000" b="1" dirty="0">
                <a:solidFill>
                  <a:srgbClr val="2B6E62"/>
                </a:solidFill>
              </a:rPr>
              <a:t>Change Housing Status to ‘Received RA Again’</a:t>
            </a:r>
          </a:p>
          <a:p>
            <a:pPr marL="342900" indent="-176213" algn="l">
              <a:buFont typeface="Arial" panose="020B0604020202020204" pitchFamily="34" charset="0"/>
              <a:buChar char="•"/>
            </a:pPr>
            <a:r>
              <a:rPr lang="en-US" sz="2000" b="1" dirty="0">
                <a:solidFill>
                  <a:srgbClr val="2B6E62"/>
                </a:solidFill>
              </a:rPr>
              <a:t>Notes are helpful, but optional</a:t>
            </a:r>
          </a:p>
        </p:txBody>
      </p:sp>
      <p:pic>
        <p:nvPicPr>
          <p:cNvPr id="5" name="Picture 4">
            <a:extLst>
              <a:ext uri="{FF2B5EF4-FFF2-40B4-BE49-F238E27FC236}">
                <a16:creationId xmlns:a16="http://schemas.microsoft.com/office/drawing/2014/main" id="{3376CDCB-AE3D-1BBE-CC5C-16988BEB2901}"/>
              </a:ext>
            </a:extLst>
          </p:cNvPr>
          <p:cNvPicPr>
            <a:picLocks noChangeAspect="1"/>
          </p:cNvPicPr>
          <p:nvPr/>
        </p:nvPicPr>
        <p:blipFill>
          <a:blip r:embed="rId2"/>
          <a:stretch>
            <a:fillRect/>
          </a:stretch>
        </p:blipFill>
        <p:spPr>
          <a:xfrm>
            <a:off x="517963" y="4730864"/>
            <a:ext cx="10391775" cy="1000125"/>
          </a:xfrm>
          <a:prstGeom prst="rect">
            <a:avLst/>
          </a:prstGeom>
        </p:spPr>
      </p:pic>
    </p:spTree>
    <p:extLst>
      <p:ext uri="{BB962C8B-B14F-4D97-AF65-F5344CB8AC3E}">
        <p14:creationId xmlns:p14="http://schemas.microsoft.com/office/powerpoint/2010/main" val="338206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0051"/>
            <a:ext cx="5791200" cy="369332"/>
          </a:xfrm>
          <a:prstGeom prst="rect">
            <a:avLst/>
          </a:prstGeom>
          <a:solidFill>
            <a:srgbClr val="D34F38"/>
          </a:solidFill>
        </p:spPr>
        <p:txBody>
          <a:bodyPr wrap="square" rtlCol="0" anchor="ctr">
            <a:spAutoFit/>
          </a:bodyPr>
          <a:lstStyle/>
          <a:p>
            <a:pPr algn="r"/>
            <a:r>
              <a:rPr lang="en-US" b="1" dirty="0">
                <a:solidFill>
                  <a:schemeClr val="bg1"/>
                </a:solidFill>
              </a:rPr>
              <a:t>TIMELINE</a:t>
            </a:r>
            <a:endParaRPr lang="en-US" sz="1800" b="1" dirty="0">
              <a:solidFill>
                <a:schemeClr val="bg1"/>
              </a:solidFill>
            </a:endParaRPr>
          </a:p>
        </p:txBody>
      </p:sp>
      <p:sp>
        <p:nvSpPr>
          <p:cNvPr id="15" name="Freeform: Shape 14">
            <a:extLst>
              <a:ext uri="{FF2B5EF4-FFF2-40B4-BE49-F238E27FC236}">
                <a16:creationId xmlns:a16="http://schemas.microsoft.com/office/drawing/2014/main" id="{80E1E929-C0DF-5C93-6BC9-C4A1C9BD95F1}"/>
              </a:ext>
            </a:extLst>
          </p:cNvPr>
          <p:cNvSpPr/>
          <p:nvPr/>
        </p:nvSpPr>
        <p:spPr>
          <a:xfrm>
            <a:off x="379562"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182880" rIns="277368" bIns="848781" numCol="1" spcCol="1270" anchor="t" anchorCtr="0">
            <a:noAutofit/>
          </a:bodyPr>
          <a:lstStyle/>
          <a:p>
            <a:pPr marL="0" lvl="0" indent="0" algn="l" defTabSz="1733550">
              <a:lnSpc>
                <a:spcPct val="90000"/>
              </a:lnSpc>
              <a:spcBef>
                <a:spcPct val="0"/>
              </a:spcBef>
              <a:spcAft>
                <a:spcPct val="35000"/>
              </a:spcAft>
              <a:buNone/>
            </a:pPr>
            <a:r>
              <a:rPr lang="en-US" sz="2600" b="1" kern="1200" dirty="0"/>
              <a:t>Day 1  Coach Refers</a:t>
            </a:r>
          </a:p>
        </p:txBody>
      </p:sp>
      <p:sp>
        <p:nvSpPr>
          <p:cNvPr id="16" name="Freeform: Shape 15">
            <a:extLst>
              <a:ext uri="{FF2B5EF4-FFF2-40B4-BE49-F238E27FC236}">
                <a16:creationId xmlns:a16="http://schemas.microsoft.com/office/drawing/2014/main" id="{D907159F-ECBC-AF49-7449-2741F222A977}"/>
              </a:ext>
            </a:extLst>
          </p:cNvPr>
          <p:cNvSpPr/>
          <p:nvPr/>
        </p:nvSpPr>
        <p:spPr>
          <a:xfrm>
            <a:off x="730056" y="2034042"/>
            <a:ext cx="2328931"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200" kern="1200" dirty="0"/>
              <a:t>Create RA Record</a:t>
            </a:r>
          </a:p>
          <a:p>
            <a:pPr marL="171450" lvl="1" indent="-171450" algn="l" defTabSz="1733550">
              <a:lnSpc>
                <a:spcPct val="90000"/>
              </a:lnSpc>
              <a:spcBef>
                <a:spcPct val="0"/>
              </a:spcBef>
              <a:spcAft>
                <a:spcPct val="15000"/>
              </a:spcAft>
              <a:buChar char="•"/>
            </a:pPr>
            <a:r>
              <a:rPr lang="en-US" sz="1200" dirty="0"/>
              <a:t>Do Registration Tab</a:t>
            </a:r>
          </a:p>
          <a:p>
            <a:pPr marL="171450" lvl="1" indent="-171450" algn="l" defTabSz="1733550">
              <a:lnSpc>
                <a:spcPct val="90000"/>
              </a:lnSpc>
              <a:spcBef>
                <a:spcPct val="0"/>
              </a:spcBef>
              <a:spcAft>
                <a:spcPct val="15000"/>
              </a:spcAft>
              <a:buChar char="•"/>
            </a:pPr>
            <a:r>
              <a:rPr lang="en-US" sz="1200" dirty="0"/>
              <a:t>Sign &amp; Save Application</a:t>
            </a:r>
          </a:p>
          <a:p>
            <a:pPr marL="171450" lvl="1" indent="-171450" algn="l" defTabSz="1733550">
              <a:lnSpc>
                <a:spcPct val="90000"/>
              </a:lnSpc>
              <a:spcBef>
                <a:spcPct val="0"/>
              </a:spcBef>
              <a:spcAft>
                <a:spcPct val="15000"/>
              </a:spcAft>
              <a:buChar char="•"/>
            </a:pPr>
            <a:r>
              <a:rPr lang="en-US" sz="1200" dirty="0"/>
              <a:t>Upload Career Plan</a:t>
            </a:r>
          </a:p>
          <a:p>
            <a:pPr marL="171450" lvl="1" indent="-171450" algn="l" defTabSz="1733550">
              <a:lnSpc>
                <a:spcPct val="90000"/>
              </a:lnSpc>
              <a:spcBef>
                <a:spcPct val="0"/>
              </a:spcBef>
              <a:spcAft>
                <a:spcPct val="15000"/>
              </a:spcAft>
              <a:buChar char="•"/>
            </a:pPr>
            <a:r>
              <a:rPr lang="en-US" sz="1200" dirty="0"/>
              <a:t>Save Prosperity Planner Budget </a:t>
            </a:r>
          </a:p>
          <a:p>
            <a:pPr marL="171450" lvl="1" indent="-171450" algn="l" defTabSz="1733550">
              <a:lnSpc>
                <a:spcPct val="90000"/>
              </a:lnSpc>
              <a:spcBef>
                <a:spcPct val="0"/>
              </a:spcBef>
              <a:spcAft>
                <a:spcPct val="15000"/>
              </a:spcAft>
              <a:buChar char="•"/>
            </a:pPr>
            <a:r>
              <a:rPr lang="en-US" sz="1200" dirty="0"/>
              <a:t>Email Hub</a:t>
            </a:r>
          </a:p>
        </p:txBody>
      </p:sp>
      <p:sp>
        <p:nvSpPr>
          <p:cNvPr id="17" name="Freeform: Shape 16">
            <a:extLst>
              <a:ext uri="{FF2B5EF4-FFF2-40B4-BE49-F238E27FC236}">
                <a16:creationId xmlns:a16="http://schemas.microsoft.com/office/drawing/2014/main" id="{9008C8C7-DD04-3FEE-D483-540B8DD9DAA2}"/>
              </a:ext>
            </a:extLst>
          </p:cNvPr>
          <p:cNvSpPr/>
          <p:nvPr/>
        </p:nvSpPr>
        <p:spPr>
          <a:xfrm>
            <a:off x="2638445"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45A7A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18" name="Freeform: Shape 17">
            <a:extLst>
              <a:ext uri="{FF2B5EF4-FFF2-40B4-BE49-F238E27FC236}">
                <a16:creationId xmlns:a16="http://schemas.microsoft.com/office/drawing/2014/main" id="{2999ACEA-AE9A-C4E5-9788-20D34AFB9D8B}"/>
              </a:ext>
            </a:extLst>
          </p:cNvPr>
          <p:cNvSpPr/>
          <p:nvPr/>
        </p:nvSpPr>
        <p:spPr>
          <a:xfrm>
            <a:off x="3190322" y="10493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defTabSz="1733550">
              <a:lnSpc>
                <a:spcPct val="90000"/>
              </a:lnSpc>
              <a:spcBef>
                <a:spcPct val="0"/>
              </a:spcBef>
              <a:spcAft>
                <a:spcPct val="35000"/>
              </a:spcAft>
            </a:pPr>
            <a:r>
              <a:rPr lang="en-US" sz="2600" b="1" dirty="0"/>
              <a:t>Day 5 Hub Responds</a:t>
            </a:r>
            <a:endParaRPr lang="en-US" sz="2600" b="1" kern="1200" dirty="0"/>
          </a:p>
          <a:p>
            <a:pPr marL="0" lvl="0" indent="0" algn="l" defTabSz="1733550">
              <a:lnSpc>
                <a:spcPct val="90000"/>
              </a:lnSpc>
              <a:spcBef>
                <a:spcPct val="0"/>
              </a:spcBef>
              <a:spcAft>
                <a:spcPct val="35000"/>
              </a:spcAft>
              <a:buNone/>
            </a:pPr>
            <a:endParaRPr lang="en-US" sz="3900" kern="1200" dirty="0"/>
          </a:p>
        </p:txBody>
      </p:sp>
      <p:sp>
        <p:nvSpPr>
          <p:cNvPr id="19" name="Freeform: Shape 18">
            <a:extLst>
              <a:ext uri="{FF2B5EF4-FFF2-40B4-BE49-F238E27FC236}">
                <a16:creationId xmlns:a16="http://schemas.microsoft.com/office/drawing/2014/main" id="{752CCF5A-53A1-E131-E71D-2EC213FCCC4A}"/>
              </a:ext>
            </a:extLst>
          </p:cNvPr>
          <p:cNvSpPr/>
          <p:nvPr/>
        </p:nvSpPr>
        <p:spPr>
          <a:xfrm>
            <a:off x="3540816" y="2056260"/>
            <a:ext cx="2508775"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Evaluate Referral</a:t>
            </a:r>
          </a:p>
          <a:p>
            <a:pPr marL="171450" lvl="1" indent="-171450" algn="l" defTabSz="1733550">
              <a:lnSpc>
                <a:spcPct val="90000"/>
              </a:lnSpc>
              <a:spcBef>
                <a:spcPct val="0"/>
              </a:spcBef>
              <a:spcAft>
                <a:spcPct val="15000"/>
              </a:spcAft>
              <a:buChar char="•"/>
            </a:pPr>
            <a:r>
              <a:rPr lang="en-US" sz="1500" dirty="0"/>
              <a:t>Pre-Program Exit or Enter First Hub Service</a:t>
            </a:r>
          </a:p>
          <a:p>
            <a:pPr marL="171450" lvl="1" indent="-171450" algn="l" defTabSz="1733550">
              <a:lnSpc>
                <a:spcPct val="90000"/>
              </a:lnSpc>
              <a:spcBef>
                <a:spcPct val="0"/>
              </a:spcBef>
              <a:spcAft>
                <a:spcPct val="15000"/>
              </a:spcAft>
              <a:buChar char="•"/>
            </a:pPr>
            <a:r>
              <a:rPr lang="en-US" sz="1500" dirty="0"/>
              <a:t>Assign Hub Staff</a:t>
            </a:r>
          </a:p>
          <a:p>
            <a:pPr marL="171450" lvl="1" indent="-171450" algn="l" defTabSz="1733550">
              <a:lnSpc>
                <a:spcPct val="90000"/>
              </a:lnSpc>
              <a:spcBef>
                <a:spcPct val="0"/>
              </a:spcBef>
              <a:spcAft>
                <a:spcPct val="15000"/>
              </a:spcAft>
              <a:buChar char="•"/>
            </a:pPr>
            <a:r>
              <a:rPr lang="en-US" sz="1500" dirty="0"/>
              <a:t>Inform Referral Coach</a:t>
            </a:r>
          </a:p>
        </p:txBody>
      </p:sp>
      <p:sp>
        <p:nvSpPr>
          <p:cNvPr id="20" name="Freeform: Shape 19">
            <a:extLst>
              <a:ext uri="{FF2B5EF4-FFF2-40B4-BE49-F238E27FC236}">
                <a16:creationId xmlns:a16="http://schemas.microsoft.com/office/drawing/2014/main" id="{00CA1B5A-2FF8-2A72-6B9F-84C121651D35}"/>
              </a:ext>
            </a:extLst>
          </p:cNvPr>
          <p:cNvSpPr/>
          <p:nvPr/>
        </p:nvSpPr>
        <p:spPr>
          <a:xfrm>
            <a:off x="5476796"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21" name="Freeform: Shape 20">
            <a:extLst>
              <a:ext uri="{FF2B5EF4-FFF2-40B4-BE49-F238E27FC236}">
                <a16:creationId xmlns:a16="http://schemas.microsoft.com/office/drawing/2014/main" id="{B4FFE1C6-6036-25BD-549F-940EA9095EB9}"/>
              </a:ext>
            </a:extLst>
          </p:cNvPr>
          <p:cNvSpPr/>
          <p:nvPr/>
        </p:nvSpPr>
        <p:spPr>
          <a:xfrm>
            <a:off x="6014523" y="1027084"/>
            <a:ext cx="2508774"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500" b="1" kern="1200" dirty="0"/>
              <a:t>Day 6 Coach Copies Service</a:t>
            </a:r>
          </a:p>
        </p:txBody>
      </p:sp>
      <p:sp>
        <p:nvSpPr>
          <p:cNvPr id="44" name="Freeform: Shape 43">
            <a:extLst>
              <a:ext uri="{FF2B5EF4-FFF2-40B4-BE49-F238E27FC236}">
                <a16:creationId xmlns:a16="http://schemas.microsoft.com/office/drawing/2014/main" id="{41C10ECB-3F21-7890-0EA4-B990F065CD2B}"/>
              </a:ext>
            </a:extLst>
          </p:cNvPr>
          <p:cNvSpPr/>
          <p:nvPr/>
        </p:nvSpPr>
        <p:spPr>
          <a:xfrm>
            <a:off x="8873792" y="998750"/>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Day 7 </a:t>
            </a:r>
            <a:r>
              <a:rPr lang="en-US" sz="2600" b="1" kern="1200" dirty="0"/>
              <a:t>Hub</a:t>
            </a:r>
            <a:r>
              <a:rPr lang="en-US" sz="2800" b="1" kern="1200" dirty="0"/>
              <a:t> Intakes</a:t>
            </a:r>
          </a:p>
        </p:txBody>
      </p:sp>
      <p:sp>
        <p:nvSpPr>
          <p:cNvPr id="45" name="Freeform: Shape 44">
            <a:extLst>
              <a:ext uri="{FF2B5EF4-FFF2-40B4-BE49-F238E27FC236}">
                <a16:creationId xmlns:a16="http://schemas.microsoft.com/office/drawing/2014/main" id="{E89813E2-3BB1-22E5-F7CC-1F08D1B92CF5}"/>
              </a:ext>
            </a:extLst>
          </p:cNvPr>
          <p:cNvSpPr/>
          <p:nvPr/>
        </p:nvSpPr>
        <p:spPr>
          <a:xfrm>
            <a:off x="9197495" y="2005708"/>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Confirm First Coach Service</a:t>
            </a:r>
          </a:p>
          <a:p>
            <a:pPr marL="171450" lvl="1" indent="-171450" algn="l" defTabSz="1733550">
              <a:lnSpc>
                <a:spcPct val="90000"/>
              </a:lnSpc>
              <a:spcBef>
                <a:spcPct val="0"/>
              </a:spcBef>
              <a:spcAft>
                <a:spcPct val="15000"/>
              </a:spcAft>
              <a:buChar char="•"/>
            </a:pPr>
            <a:r>
              <a:rPr lang="en-US" sz="1600" dirty="0"/>
              <a:t>Intake</a:t>
            </a:r>
          </a:p>
          <a:p>
            <a:pPr marL="171450" lvl="1" indent="-171450" algn="l" defTabSz="1733550">
              <a:lnSpc>
                <a:spcPct val="90000"/>
              </a:lnSpc>
              <a:spcBef>
                <a:spcPct val="0"/>
              </a:spcBef>
              <a:spcAft>
                <a:spcPct val="15000"/>
              </a:spcAft>
              <a:buChar char="•"/>
            </a:pPr>
            <a:r>
              <a:rPr lang="en-US" sz="1600" dirty="0"/>
              <a:t>Update Housing Status</a:t>
            </a:r>
          </a:p>
          <a:p>
            <a:pPr marL="285750" lvl="1" indent="-285750" algn="l" defTabSz="1733550">
              <a:lnSpc>
                <a:spcPct val="90000"/>
              </a:lnSpc>
              <a:spcBef>
                <a:spcPct val="0"/>
              </a:spcBef>
              <a:spcAft>
                <a:spcPct val="15000"/>
              </a:spcAft>
              <a:buChar char="•"/>
            </a:pPr>
            <a:endParaRPr lang="en-US" sz="3900" kern="1200" dirty="0"/>
          </a:p>
        </p:txBody>
      </p:sp>
      <p:sp>
        <p:nvSpPr>
          <p:cNvPr id="46" name="Freeform: Shape 45">
            <a:extLst>
              <a:ext uri="{FF2B5EF4-FFF2-40B4-BE49-F238E27FC236}">
                <a16:creationId xmlns:a16="http://schemas.microsoft.com/office/drawing/2014/main" id="{22C7DB68-6B6A-0F41-B420-BBFDAD8B900D}"/>
              </a:ext>
            </a:extLst>
          </p:cNvPr>
          <p:cNvSpPr/>
          <p:nvPr/>
        </p:nvSpPr>
        <p:spPr>
          <a:xfrm>
            <a:off x="8332329" y="11687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45A7A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58" name="Freeform: Shape 57">
            <a:extLst>
              <a:ext uri="{FF2B5EF4-FFF2-40B4-BE49-F238E27FC236}">
                <a16:creationId xmlns:a16="http://schemas.microsoft.com/office/drawing/2014/main" id="{2945DEF0-1880-07F8-E00D-9C2269634522}"/>
              </a:ext>
            </a:extLst>
          </p:cNvPr>
          <p:cNvSpPr/>
          <p:nvPr/>
        </p:nvSpPr>
        <p:spPr>
          <a:xfrm>
            <a:off x="1008565"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182880" rIns="277368" bIns="848781" numCol="1" spcCol="1270" anchor="t" anchorCtr="0">
            <a:noAutofit/>
          </a:bodyPr>
          <a:lstStyle/>
          <a:p>
            <a:pPr marL="0" lvl="0" indent="0" algn="l" defTabSz="1733550">
              <a:lnSpc>
                <a:spcPct val="90000"/>
              </a:lnSpc>
              <a:spcBef>
                <a:spcPct val="0"/>
              </a:spcBef>
              <a:spcAft>
                <a:spcPct val="35000"/>
              </a:spcAft>
              <a:buNone/>
            </a:pPr>
            <a:r>
              <a:rPr lang="en-US" sz="2600" b="1" kern="1200" dirty="0"/>
              <a:t>Future Days Hub Serves </a:t>
            </a:r>
          </a:p>
        </p:txBody>
      </p:sp>
      <p:sp>
        <p:nvSpPr>
          <p:cNvPr id="59" name="Freeform: Shape 58">
            <a:extLst>
              <a:ext uri="{FF2B5EF4-FFF2-40B4-BE49-F238E27FC236}">
                <a16:creationId xmlns:a16="http://schemas.microsoft.com/office/drawing/2014/main" id="{21E8E985-0997-D43C-5CDF-4F9026D52F09}"/>
              </a:ext>
            </a:extLst>
          </p:cNvPr>
          <p:cNvSpPr/>
          <p:nvPr/>
        </p:nvSpPr>
        <p:spPr>
          <a:xfrm>
            <a:off x="1359060" y="4987942"/>
            <a:ext cx="2181756"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dirty="0"/>
              <a:t>Create &amp; enter plan</a:t>
            </a:r>
          </a:p>
          <a:p>
            <a:pPr marL="171450" lvl="1" indent="-171450" algn="l" defTabSz="1733550">
              <a:lnSpc>
                <a:spcPct val="90000"/>
              </a:lnSpc>
              <a:spcBef>
                <a:spcPct val="0"/>
              </a:spcBef>
              <a:spcAft>
                <a:spcPct val="15000"/>
              </a:spcAft>
              <a:buChar char="•"/>
            </a:pPr>
            <a:r>
              <a:rPr lang="en-US" sz="1500" dirty="0"/>
              <a:t>Provide housing-related services</a:t>
            </a:r>
            <a:endParaRPr lang="en-US" sz="1600" kern="1200" dirty="0"/>
          </a:p>
        </p:txBody>
      </p:sp>
      <p:sp>
        <p:nvSpPr>
          <p:cNvPr id="60" name="Freeform: Shape 59">
            <a:extLst>
              <a:ext uri="{FF2B5EF4-FFF2-40B4-BE49-F238E27FC236}">
                <a16:creationId xmlns:a16="http://schemas.microsoft.com/office/drawing/2014/main" id="{3D003F14-D271-DA04-9092-5C87AD31E735}"/>
              </a:ext>
            </a:extLst>
          </p:cNvPr>
          <p:cNvSpPr/>
          <p:nvPr/>
        </p:nvSpPr>
        <p:spPr>
          <a:xfrm>
            <a:off x="3267448"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1" name="Freeform: Shape 60">
            <a:extLst>
              <a:ext uri="{FF2B5EF4-FFF2-40B4-BE49-F238E27FC236}">
                <a16:creationId xmlns:a16="http://schemas.microsoft.com/office/drawing/2014/main" id="{59A1C7FB-4A5C-B851-19A4-573B49B23EE7}"/>
              </a:ext>
            </a:extLst>
          </p:cNvPr>
          <p:cNvSpPr/>
          <p:nvPr/>
        </p:nvSpPr>
        <p:spPr>
          <a:xfrm>
            <a:off x="3819325" y="40032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defTabSz="1733550">
              <a:lnSpc>
                <a:spcPct val="90000"/>
              </a:lnSpc>
              <a:spcBef>
                <a:spcPct val="0"/>
              </a:spcBef>
              <a:spcAft>
                <a:spcPct val="35000"/>
              </a:spcAft>
            </a:pPr>
            <a:r>
              <a:rPr lang="en-US" sz="2800" b="1" dirty="0"/>
              <a:t>Monthly Hub Pays</a:t>
            </a:r>
            <a:endParaRPr lang="en-US" sz="2800" b="1" kern="1200" dirty="0"/>
          </a:p>
          <a:p>
            <a:pPr marL="0" lvl="0" indent="0" algn="l" defTabSz="1733550">
              <a:lnSpc>
                <a:spcPct val="90000"/>
              </a:lnSpc>
              <a:spcBef>
                <a:spcPct val="0"/>
              </a:spcBef>
              <a:spcAft>
                <a:spcPct val="35000"/>
              </a:spcAft>
              <a:buNone/>
            </a:pPr>
            <a:endParaRPr lang="en-US" sz="3900" kern="1200" dirty="0"/>
          </a:p>
        </p:txBody>
      </p:sp>
      <p:sp>
        <p:nvSpPr>
          <p:cNvPr id="62" name="Freeform: Shape 61">
            <a:extLst>
              <a:ext uri="{FF2B5EF4-FFF2-40B4-BE49-F238E27FC236}">
                <a16:creationId xmlns:a16="http://schemas.microsoft.com/office/drawing/2014/main" id="{C2581798-C591-7042-6853-4240324D340E}"/>
              </a:ext>
            </a:extLst>
          </p:cNvPr>
          <p:cNvSpPr/>
          <p:nvPr/>
        </p:nvSpPr>
        <p:spPr>
          <a:xfrm>
            <a:off x="4169820" y="5010160"/>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Confirm coach service copied</a:t>
            </a:r>
          </a:p>
          <a:p>
            <a:pPr marL="171450" lvl="1" indent="-171450" algn="l" defTabSz="1733550">
              <a:lnSpc>
                <a:spcPct val="90000"/>
              </a:lnSpc>
              <a:spcBef>
                <a:spcPct val="0"/>
              </a:spcBef>
              <a:spcAft>
                <a:spcPct val="15000"/>
              </a:spcAft>
              <a:buChar char="•"/>
            </a:pPr>
            <a:r>
              <a:rPr lang="en-US" sz="1600" dirty="0"/>
              <a:t>Pay Rent</a:t>
            </a:r>
          </a:p>
          <a:p>
            <a:pPr marL="171450" lvl="1" indent="-171450" algn="l" defTabSz="1733550">
              <a:lnSpc>
                <a:spcPct val="90000"/>
              </a:lnSpc>
              <a:spcBef>
                <a:spcPct val="0"/>
              </a:spcBef>
              <a:spcAft>
                <a:spcPct val="15000"/>
              </a:spcAft>
              <a:buChar char="•"/>
            </a:pPr>
            <a:r>
              <a:rPr lang="en-US" sz="1600" dirty="0"/>
              <a:t>Enter Payment</a:t>
            </a:r>
          </a:p>
          <a:p>
            <a:pPr marL="285750" lvl="1" indent="-285750" algn="l" defTabSz="1733550">
              <a:lnSpc>
                <a:spcPct val="90000"/>
              </a:lnSpc>
              <a:spcBef>
                <a:spcPct val="0"/>
              </a:spcBef>
              <a:spcAft>
                <a:spcPct val="15000"/>
              </a:spcAft>
              <a:buChar char="•"/>
            </a:pPr>
            <a:endParaRPr lang="en-US" sz="3900" kern="1200" dirty="0"/>
          </a:p>
        </p:txBody>
      </p:sp>
      <p:sp>
        <p:nvSpPr>
          <p:cNvPr id="63" name="Freeform: Shape 62">
            <a:extLst>
              <a:ext uri="{FF2B5EF4-FFF2-40B4-BE49-F238E27FC236}">
                <a16:creationId xmlns:a16="http://schemas.microsoft.com/office/drawing/2014/main" id="{116B0520-9044-E529-9762-61E23C870918}"/>
              </a:ext>
            </a:extLst>
          </p:cNvPr>
          <p:cNvSpPr/>
          <p:nvPr/>
        </p:nvSpPr>
        <p:spPr>
          <a:xfrm>
            <a:off x="6105799"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4" name="Freeform: Shape 63">
            <a:extLst>
              <a:ext uri="{FF2B5EF4-FFF2-40B4-BE49-F238E27FC236}">
                <a16:creationId xmlns:a16="http://schemas.microsoft.com/office/drawing/2014/main" id="{A154AB8F-BA5D-FB7C-5698-6361EB2ABAEB}"/>
              </a:ext>
            </a:extLst>
          </p:cNvPr>
          <p:cNvSpPr/>
          <p:nvPr/>
        </p:nvSpPr>
        <p:spPr>
          <a:xfrm>
            <a:off x="6643526"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When Done</a:t>
            </a:r>
            <a:r>
              <a:rPr lang="en-US" sz="2800" b="1" dirty="0"/>
              <a:t> Hub Exits</a:t>
            </a:r>
            <a:endParaRPr lang="en-US" sz="2800" b="1" kern="1200" dirty="0"/>
          </a:p>
        </p:txBody>
      </p:sp>
      <p:sp>
        <p:nvSpPr>
          <p:cNvPr id="65" name="Freeform: Shape 64">
            <a:extLst>
              <a:ext uri="{FF2B5EF4-FFF2-40B4-BE49-F238E27FC236}">
                <a16:creationId xmlns:a16="http://schemas.microsoft.com/office/drawing/2014/main" id="{4EFEFAF8-20A5-6782-9AB2-6900715A76B1}"/>
              </a:ext>
            </a:extLst>
          </p:cNvPr>
          <p:cNvSpPr/>
          <p:nvPr/>
        </p:nvSpPr>
        <p:spPr>
          <a:xfrm>
            <a:off x="6967229" y="4987942"/>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Enter exit</a:t>
            </a:r>
          </a:p>
          <a:p>
            <a:pPr marL="171450" lvl="1" indent="-171450" algn="l" defTabSz="1733550">
              <a:lnSpc>
                <a:spcPct val="90000"/>
              </a:lnSpc>
              <a:spcBef>
                <a:spcPct val="0"/>
              </a:spcBef>
              <a:spcAft>
                <a:spcPct val="15000"/>
              </a:spcAft>
              <a:buChar char="•"/>
            </a:pPr>
            <a:r>
              <a:rPr lang="en-US" sz="1600" dirty="0"/>
              <a:t>Enter ‘At Exit’ Outcome</a:t>
            </a:r>
          </a:p>
          <a:p>
            <a:pPr marL="285750" lvl="1" indent="-285750" algn="l" defTabSz="1733550">
              <a:lnSpc>
                <a:spcPct val="90000"/>
              </a:lnSpc>
              <a:spcBef>
                <a:spcPct val="0"/>
              </a:spcBef>
              <a:spcAft>
                <a:spcPct val="15000"/>
              </a:spcAft>
              <a:buChar char="•"/>
            </a:pPr>
            <a:endParaRPr lang="en-US" sz="3900" kern="1200" dirty="0"/>
          </a:p>
        </p:txBody>
      </p:sp>
      <p:sp>
        <p:nvSpPr>
          <p:cNvPr id="66" name="Freeform: Shape 65">
            <a:extLst>
              <a:ext uri="{FF2B5EF4-FFF2-40B4-BE49-F238E27FC236}">
                <a16:creationId xmlns:a16="http://schemas.microsoft.com/office/drawing/2014/main" id="{B6219D69-2F88-34E0-855C-7874C44E8FEA}"/>
              </a:ext>
            </a:extLst>
          </p:cNvPr>
          <p:cNvSpPr/>
          <p:nvPr/>
        </p:nvSpPr>
        <p:spPr>
          <a:xfrm>
            <a:off x="9502795" y="3952650"/>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At 6 &amp; 12 Months</a:t>
            </a:r>
          </a:p>
        </p:txBody>
      </p:sp>
      <p:sp>
        <p:nvSpPr>
          <p:cNvPr id="67" name="Freeform: Shape 66">
            <a:extLst>
              <a:ext uri="{FF2B5EF4-FFF2-40B4-BE49-F238E27FC236}">
                <a16:creationId xmlns:a16="http://schemas.microsoft.com/office/drawing/2014/main" id="{D9443B3B-3D6D-C348-190E-C2A1C61832A2}"/>
              </a:ext>
            </a:extLst>
          </p:cNvPr>
          <p:cNvSpPr/>
          <p:nvPr/>
        </p:nvSpPr>
        <p:spPr>
          <a:xfrm>
            <a:off x="9715255" y="4959608"/>
            <a:ext cx="2214363"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Connect with participant</a:t>
            </a:r>
          </a:p>
          <a:p>
            <a:pPr marL="171450" lvl="1" indent="-171450" algn="l" defTabSz="1733550">
              <a:lnSpc>
                <a:spcPct val="90000"/>
              </a:lnSpc>
              <a:spcBef>
                <a:spcPct val="0"/>
              </a:spcBef>
              <a:spcAft>
                <a:spcPct val="15000"/>
              </a:spcAft>
              <a:buChar char="•"/>
            </a:pPr>
            <a:r>
              <a:rPr lang="en-US" sz="1600" dirty="0"/>
              <a:t>Obtain update</a:t>
            </a:r>
          </a:p>
          <a:p>
            <a:pPr marL="171450" lvl="1" indent="-171450" algn="l" defTabSz="1733550">
              <a:lnSpc>
                <a:spcPct val="90000"/>
              </a:lnSpc>
              <a:spcBef>
                <a:spcPct val="0"/>
              </a:spcBef>
              <a:spcAft>
                <a:spcPct val="15000"/>
              </a:spcAft>
              <a:buChar char="•"/>
            </a:pPr>
            <a:r>
              <a:rPr lang="en-US" sz="1600" kern="1200" dirty="0"/>
              <a:t>Enter housing status</a:t>
            </a:r>
          </a:p>
          <a:p>
            <a:pPr marL="171450" lvl="1" indent="-171450" algn="l" defTabSz="1733550">
              <a:lnSpc>
                <a:spcPct val="90000"/>
              </a:lnSpc>
              <a:spcBef>
                <a:spcPct val="0"/>
              </a:spcBef>
              <a:spcAft>
                <a:spcPct val="15000"/>
              </a:spcAft>
              <a:buChar char="•"/>
            </a:pPr>
            <a:endParaRPr lang="en-US" sz="1500" dirty="0"/>
          </a:p>
        </p:txBody>
      </p:sp>
      <p:sp>
        <p:nvSpPr>
          <p:cNvPr id="68" name="Freeform: Shape 67">
            <a:extLst>
              <a:ext uri="{FF2B5EF4-FFF2-40B4-BE49-F238E27FC236}">
                <a16:creationId xmlns:a16="http://schemas.microsoft.com/office/drawing/2014/main" id="{74EE65C9-F1A7-7C68-942B-9BD8ED14A923}"/>
              </a:ext>
            </a:extLst>
          </p:cNvPr>
          <p:cNvSpPr/>
          <p:nvPr/>
        </p:nvSpPr>
        <p:spPr>
          <a:xfrm>
            <a:off x="8961332" y="41226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Tree>
    <p:extLst>
      <p:ext uri="{BB962C8B-B14F-4D97-AF65-F5344CB8AC3E}">
        <p14:creationId xmlns:p14="http://schemas.microsoft.com/office/powerpoint/2010/main" val="81806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Rent Assistance Hubs</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5F96D79-5136-AE39-49F7-072C39E16D8C}"/>
              </a:ext>
            </a:extLst>
          </p:cNvPr>
          <p:cNvSpPr txBox="1"/>
          <p:nvPr/>
        </p:nvSpPr>
        <p:spPr>
          <a:xfrm>
            <a:off x="6400801" y="334369"/>
            <a:ext cx="5791200" cy="369332"/>
          </a:xfrm>
          <a:prstGeom prst="rect">
            <a:avLst/>
          </a:prstGeom>
          <a:solidFill>
            <a:srgbClr val="D34F38"/>
          </a:solidFill>
        </p:spPr>
        <p:txBody>
          <a:bodyPr wrap="square" rtlCol="0" anchor="ctr">
            <a:spAutoFit/>
          </a:bodyPr>
          <a:lstStyle/>
          <a:p>
            <a:pPr algn="ctr"/>
            <a:r>
              <a:rPr lang="en-US" sz="1800" b="1" dirty="0">
                <a:solidFill>
                  <a:schemeClr val="bg1"/>
                </a:solidFill>
              </a:rPr>
              <a:t>WHO REFERS WHERE</a:t>
            </a:r>
          </a:p>
        </p:txBody>
      </p:sp>
      <p:graphicFrame>
        <p:nvGraphicFramePr>
          <p:cNvPr id="6" name="Table 6">
            <a:extLst>
              <a:ext uri="{FF2B5EF4-FFF2-40B4-BE49-F238E27FC236}">
                <a16:creationId xmlns:a16="http://schemas.microsoft.com/office/drawing/2014/main" id="{BB791227-4367-E5A1-0D5B-8177D062B15B}"/>
              </a:ext>
            </a:extLst>
          </p:cNvPr>
          <p:cNvGraphicFramePr>
            <a:graphicFrameLocks noGrp="1"/>
          </p:cNvGraphicFramePr>
          <p:nvPr/>
        </p:nvGraphicFramePr>
        <p:xfrm>
          <a:off x="885293" y="1352127"/>
          <a:ext cx="9249509" cy="3997960"/>
        </p:xfrm>
        <a:graphic>
          <a:graphicData uri="http://schemas.openxmlformats.org/drawingml/2006/table">
            <a:tbl>
              <a:tblPr firstRow="1" bandRow="1">
                <a:tableStyleId>{2D5ABB26-0587-4C30-8999-92F81FD0307C}</a:tableStyleId>
              </a:tblPr>
              <a:tblGrid>
                <a:gridCol w="3604502">
                  <a:extLst>
                    <a:ext uri="{9D8B030D-6E8A-4147-A177-3AD203B41FA5}">
                      <a16:colId xmlns:a16="http://schemas.microsoft.com/office/drawing/2014/main" val="3305471784"/>
                    </a:ext>
                  </a:extLst>
                </a:gridCol>
                <a:gridCol w="2632878">
                  <a:extLst>
                    <a:ext uri="{9D8B030D-6E8A-4147-A177-3AD203B41FA5}">
                      <a16:colId xmlns:a16="http://schemas.microsoft.com/office/drawing/2014/main" val="658136765"/>
                    </a:ext>
                  </a:extLst>
                </a:gridCol>
                <a:gridCol w="3012129">
                  <a:extLst>
                    <a:ext uri="{9D8B030D-6E8A-4147-A177-3AD203B41FA5}">
                      <a16:colId xmlns:a16="http://schemas.microsoft.com/office/drawing/2014/main" val="2397215566"/>
                    </a:ext>
                  </a:extLst>
                </a:gridCol>
              </a:tblGrid>
              <a:tr h="370840">
                <a:tc>
                  <a:txBody>
                    <a:bodyPr/>
                    <a:lstStyle/>
                    <a:p>
                      <a:pPr algn="ctr"/>
                      <a:r>
                        <a:rPr lang="en-US" sz="1400" dirty="0">
                          <a:ln>
                            <a:solidFill>
                              <a:srgbClr val="2B6E62"/>
                            </a:solidFill>
                          </a:ln>
                          <a:solidFill>
                            <a:srgbClr val="D34F38"/>
                          </a:solidFill>
                        </a:rPr>
                        <a:t>AGENCY &amp; PROGRAM</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93D5C8"/>
                    </a:solidFill>
                  </a:tcPr>
                </a:tc>
                <a:tc>
                  <a:txBody>
                    <a:bodyPr/>
                    <a:lstStyle/>
                    <a:p>
                      <a:pPr algn="ctr"/>
                      <a:r>
                        <a:rPr lang="en-US" sz="1400" dirty="0">
                          <a:ln>
                            <a:solidFill>
                              <a:srgbClr val="2B6E62"/>
                            </a:solidFill>
                          </a:ln>
                          <a:solidFill>
                            <a:srgbClr val="D34F38"/>
                          </a:solidFill>
                        </a:rPr>
                        <a:t>WORKSYSTEMS MANAGER</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93D5C8"/>
                    </a:solidFill>
                  </a:tcPr>
                </a:tc>
                <a:tc>
                  <a:txBody>
                    <a:bodyPr/>
                    <a:lstStyle/>
                    <a:p>
                      <a:pPr algn="ctr"/>
                      <a:r>
                        <a:rPr lang="en-US" sz="1400" dirty="0">
                          <a:ln>
                            <a:solidFill>
                              <a:srgbClr val="2B6E62"/>
                            </a:solidFill>
                          </a:ln>
                          <a:solidFill>
                            <a:srgbClr val="D34F38"/>
                          </a:solidFill>
                        </a:rPr>
                        <a:t>RENT ASSISTANCE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93D5C8"/>
                    </a:solidFill>
                  </a:tcPr>
                </a:tc>
                <a:extLst>
                  <a:ext uri="{0D108BD9-81ED-4DB2-BD59-A6C34878D82A}">
                    <a16:rowId xmlns:a16="http://schemas.microsoft.com/office/drawing/2014/main" val="4047854965"/>
                  </a:ext>
                </a:extLst>
              </a:tr>
              <a:tr h="370840">
                <a:tc>
                  <a:txBody>
                    <a:bodyPr/>
                    <a:lstStyle/>
                    <a:p>
                      <a:r>
                        <a:rPr lang="en-US" sz="1400" b="1" dirty="0">
                          <a:ln>
                            <a:noFill/>
                          </a:ln>
                          <a:solidFill>
                            <a:srgbClr val="2B6E62"/>
                          </a:solidFill>
                        </a:rPr>
                        <a:t>Central City Concern </a:t>
                      </a:r>
                    </a:p>
                    <a:p>
                      <a:r>
                        <a:rPr lang="en-US" sz="1400" b="0" dirty="0">
                          <a:ln>
                            <a:noFill/>
                          </a:ln>
                          <a:solidFill>
                            <a:srgbClr val="2B6E62"/>
                          </a:solidFill>
                        </a:rPr>
                        <a:t>AHFE, EOP DCJ &amp; EOP PDX</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r>
                        <a:rPr lang="en-US" sz="1400" b="0" dirty="0">
                          <a:ln>
                            <a:noFill/>
                          </a:ln>
                          <a:solidFill>
                            <a:srgbClr val="000000"/>
                          </a:solidFill>
                        </a:rPr>
                        <a:t>Lori Bean</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r>
                        <a:rPr lang="en-US" sz="1400" b="1" dirty="0">
                          <a:ln>
                            <a:noFill/>
                          </a:ln>
                          <a:solidFill>
                            <a:srgbClr val="2B6E62"/>
                          </a:solidFill>
                        </a:rPr>
                        <a:t>Central City Concern </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extLst>
                  <a:ext uri="{0D108BD9-81ED-4DB2-BD59-A6C34878D82A}">
                    <a16:rowId xmlns:a16="http://schemas.microsoft.com/office/drawing/2014/main" val="3768121782"/>
                  </a:ext>
                </a:extLst>
              </a:tr>
              <a:tr h="370840">
                <a:tc>
                  <a:txBody>
                    <a:bodyPr/>
                    <a:lstStyle/>
                    <a:p>
                      <a:r>
                        <a:rPr lang="en-US" sz="1400" b="1" dirty="0">
                          <a:ln>
                            <a:noFill/>
                          </a:ln>
                          <a:solidFill>
                            <a:srgbClr val="2B6E62"/>
                          </a:solidFill>
                        </a:rPr>
                        <a:t>IRCO</a:t>
                      </a:r>
                    </a:p>
                    <a:p>
                      <a:r>
                        <a:rPr lang="en-US" sz="1400" b="0" dirty="0">
                          <a:ln>
                            <a:noFill/>
                          </a:ln>
                          <a:solidFill>
                            <a:srgbClr val="2B6E62"/>
                          </a:solidFill>
                        </a:rPr>
                        <a:t>AHFE, EOP PDX</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tc>
                  <a:txBody>
                    <a:bodyPr/>
                    <a:lstStyle/>
                    <a:p>
                      <a:r>
                        <a:rPr lang="en-US" sz="1400" b="0" dirty="0">
                          <a:ln>
                            <a:noFill/>
                          </a:ln>
                          <a:solidFill>
                            <a:srgbClr val="000000"/>
                          </a:solidFill>
                        </a:rPr>
                        <a:t>Stephen Blackford, Kari Brenk</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tc>
                  <a:txBody>
                    <a:bodyPr/>
                    <a:lstStyle/>
                    <a:p>
                      <a:r>
                        <a:rPr lang="en-US" sz="1400" b="1" dirty="0">
                          <a:ln>
                            <a:noFill/>
                          </a:ln>
                          <a:solidFill>
                            <a:srgbClr val="2B6E62"/>
                          </a:solidFill>
                        </a:rPr>
                        <a:t>Latino Network</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extLst>
                  <a:ext uri="{0D108BD9-81ED-4DB2-BD59-A6C34878D82A}">
                    <a16:rowId xmlns:a16="http://schemas.microsoft.com/office/drawing/2014/main" val="1249081901"/>
                  </a:ext>
                </a:extLst>
              </a:tr>
              <a:tr h="370840">
                <a:tc>
                  <a:txBody>
                    <a:bodyPr/>
                    <a:lstStyle/>
                    <a:p>
                      <a:r>
                        <a:rPr lang="en-US" sz="1400" b="1" dirty="0">
                          <a:ln>
                            <a:noFill/>
                          </a:ln>
                          <a:solidFill>
                            <a:srgbClr val="2B6E62"/>
                          </a:solidFill>
                        </a:rPr>
                        <a:t>Latino Network</a:t>
                      </a:r>
                    </a:p>
                    <a:p>
                      <a:r>
                        <a:rPr lang="en-US" sz="1400" b="0" dirty="0">
                          <a:ln>
                            <a:noFill/>
                          </a:ln>
                          <a:solidFill>
                            <a:srgbClr val="2B6E62"/>
                          </a:solidFill>
                        </a:rPr>
                        <a:t>AHFE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r>
                        <a:rPr lang="en-US" sz="1400" b="0" dirty="0">
                          <a:ln>
                            <a:noFill/>
                          </a:ln>
                          <a:solidFill>
                            <a:srgbClr val="000000"/>
                          </a:solidFill>
                        </a:rPr>
                        <a:t>Ernesta Ingeleviciute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Latino Network</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extLst>
                  <a:ext uri="{0D108BD9-81ED-4DB2-BD59-A6C34878D82A}">
                    <a16:rowId xmlns:a16="http://schemas.microsoft.com/office/drawing/2014/main" val="3936516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Oregon Tradeswomen &amp; Constructing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n>
                            <a:noFill/>
                          </a:ln>
                          <a:solidFill>
                            <a:srgbClr val="2B6E62"/>
                          </a:solidFill>
                        </a:rPr>
                        <a:t>EOP ISVT</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tc>
                  <a:txBody>
                    <a:bodyPr/>
                    <a:lstStyle/>
                    <a:p>
                      <a:r>
                        <a:rPr lang="en-US" sz="1400" b="0" dirty="0">
                          <a:ln>
                            <a:noFill/>
                          </a:ln>
                          <a:solidFill>
                            <a:srgbClr val="000000"/>
                          </a:solidFill>
                        </a:rPr>
                        <a:t>Tim Finnegan</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Latino Network</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extLst>
                  <a:ext uri="{0D108BD9-81ED-4DB2-BD59-A6C34878D82A}">
                    <a16:rowId xmlns:a16="http://schemas.microsoft.com/office/drawing/2014/main" val="14276631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Our Just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n>
                            <a:noFill/>
                          </a:ln>
                          <a:solidFill>
                            <a:srgbClr val="2B6E62"/>
                          </a:solidFill>
                        </a:rPr>
                        <a:t>AHFE, DCJ, EOP PDX</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r>
                        <a:rPr lang="en-US" sz="1400" b="0" dirty="0">
                          <a:ln>
                            <a:noFill/>
                          </a:ln>
                          <a:solidFill>
                            <a:srgbClr val="000000"/>
                          </a:solidFill>
                        </a:rPr>
                        <a:t>Ernesta Ingeleviciute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Our Just Future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extLst>
                  <a:ext uri="{0D108BD9-81ED-4DB2-BD59-A6C34878D82A}">
                    <a16:rowId xmlns:a16="http://schemas.microsoft.com/office/drawing/2014/main" val="2731794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POIC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n>
                            <a:noFill/>
                          </a:ln>
                          <a:solidFill>
                            <a:srgbClr val="2B6E62"/>
                          </a:solidFill>
                        </a:rPr>
                        <a:t>AHFE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tc>
                  <a:txBody>
                    <a:bodyPr/>
                    <a:lstStyle/>
                    <a:p>
                      <a:r>
                        <a:rPr lang="en-US" sz="1400" b="0" dirty="0">
                          <a:ln>
                            <a:noFill/>
                          </a:ln>
                          <a:solidFill>
                            <a:srgbClr val="000000"/>
                          </a:solidFill>
                        </a:rPr>
                        <a:t>Jennifer Fox</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tc>
                  <a:txBody>
                    <a:bodyPr/>
                    <a:lstStyle/>
                    <a:p>
                      <a:r>
                        <a:rPr lang="en-US" sz="1400" b="1" dirty="0">
                          <a:ln>
                            <a:noFill/>
                          </a:ln>
                          <a:solidFill>
                            <a:srgbClr val="2B6E62"/>
                          </a:solidFill>
                        </a:rPr>
                        <a:t>Our Just Future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solidFill>
                      <a:srgbClr val="D5EFEA"/>
                    </a:solidFill>
                  </a:tcPr>
                </a:tc>
                <a:extLst>
                  <a:ext uri="{0D108BD9-81ED-4DB2-BD59-A6C34878D82A}">
                    <a16:rowId xmlns:a16="http://schemas.microsoft.com/office/drawing/2014/main" val="3249703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SE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n>
                            <a:noFill/>
                          </a:ln>
                          <a:solidFill>
                            <a:srgbClr val="2B6E62"/>
                          </a:solidFill>
                        </a:rPr>
                        <a:t>EOP DCJ &amp; EOP PICP and Reentry</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r>
                        <a:rPr lang="en-US" sz="1400" b="0" dirty="0">
                          <a:ln>
                            <a:noFill/>
                          </a:ln>
                          <a:solidFill>
                            <a:srgbClr val="000000"/>
                          </a:solidFill>
                        </a:rPr>
                        <a:t>Stephen Blackford, Ernesta Ingeleviciute</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2B6E62"/>
                          </a:solidFill>
                        </a:rPr>
                        <a:t>Latino Network</a:t>
                      </a:r>
                    </a:p>
                  </a:txBody>
                  <a:tcPr marL="137160" marR="137160" anchor="ctr">
                    <a:lnL w="12700" cap="flat" cmpd="sng" algn="ctr">
                      <a:solidFill>
                        <a:srgbClr val="2B6E62"/>
                      </a:solidFill>
                      <a:prstDash val="solid"/>
                      <a:round/>
                      <a:headEnd type="none" w="med" len="med"/>
                      <a:tailEnd type="none" w="med" len="med"/>
                    </a:lnL>
                    <a:lnR w="12700" cap="flat" cmpd="sng" algn="ctr">
                      <a:solidFill>
                        <a:srgbClr val="2B6E62"/>
                      </a:solidFill>
                      <a:prstDash val="solid"/>
                      <a:round/>
                      <a:headEnd type="none" w="med" len="med"/>
                      <a:tailEnd type="none" w="med" len="med"/>
                    </a:lnR>
                    <a:lnT w="12700" cap="flat" cmpd="sng" algn="ctr">
                      <a:solidFill>
                        <a:srgbClr val="2B6E62"/>
                      </a:solidFill>
                      <a:prstDash val="solid"/>
                      <a:round/>
                      <a:headEnd type="none" w="med" len="med"/>
                      <a:tailEnd type="none" w="med" len="med"/>
                    </a:lnT>
                    <a:lnB w="12700" cap="flat" cmpd="sng" algn="ctr">
                      <a:solidFill>
                        <a:srgbClr val="2B6E62"/>
                      </a:solidFill>
                      <a:prstDash val="solid"/>
                      <a:round/>
                      <a:headEnd type="none" w="med" len="med"/>
                      <a:tailEnd type="none" w="med" len="med"/>
                    </a:lnB>
                    <a:noFill/>
                  </a:tcPr>
                </a:tc>
                <a:extLst>
                  <a:ext uri="{0D108BD9-81ED-4DB2-BD59-A6C34878D82A}">
                    <a16:rowId xmlns:a16="http://schemas.microsoft.com/office/drawing/2014/main" val="140092397"/>
                  </a:ext>
                </a:extLst>
              </a:tr>
            </a:tbl>
          </a:graphicData>
        </a:graphic>
      </p:graphicFrame>
      <p:pic>
        <p:nvPicPr>
          <p:cNvPr id="1026" name="Picture 2" descr="Hands On Greater Portland | Partner | Our Just Future (formerly Human  Solutions)">
            <a:extLst>
              <a:ext uri="{FF2B5EF4-FFF2-40B4-BE49-F238E27FC236}">
                <a16:creationId xmlns:a16="http://schemas.microsoft.com/office/drawing/2014/main" id="{68B3EBF5-0A4E-3803-3D8D-EE7A8CBD9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944" y="4159087"/>
            <a:ext cx="1079975" cy="1191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green and black letters&#10;&#10;Description automatically generated">
            <a:extLst>
              <a:ext uri="{FF2B5EF4-FFF2-40B4-BE49-F238E27FC236}">
                <a16:creationId xmlns:a16="http://schemas.microsoft.com/office/drawing/2014/main" id="{20A29AF3-2461-8E93-27B6-F1229D01B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15" y="5741326"/>
            <a:ext cx="1950721" cy="697202"/>
          </a:xfrm>
          <a:prstGeom prst="rect">
            <a:avLst/>
          </a:prstGeom>
        </p:spPr>
      </p:pic>
      <p:pic>
        <p:nvPicPr>
          <p:cNvPr id="1028" name="Picture 4" descr="Latino Network — Portland United Against Hate">
            <a:extLst>
              <a:ext uri="{FF2B5EF4-FFF2-40B4-BE49-F238E27FC236}">
                <a16:creationId xmlns:a16="http://schemas.microsoft.com/office/drawing/2014/main" id="{F1198420-0C01-19A1-F3BE-33DDF2038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5721" y="2703024"/>
            <a:ext cx="1092420" cy="1092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ntral City Concern | Portland OR">
            <a:extLst>
              <a:ext uri="{FF2B5EF4-FFF2-40B4-BE49-F238E27FC236}">
                <a16:creationId xmlns:a16="http://schemas.microsoft.com/office/drawing/2014/main" id="{966D9D59-9F4D-FAF4-7F34-A08E0A8DA1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8588" y="1120229"/>
            <a:ext cx="1259131" cy="1259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83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5F96D79-5136-AE39-49F7-072C39E16D8C}"/>
              </a:ext>
            </a:extLst>
          </p:cNvPr>
          <p:cNvSpPr txBox="1"/>
          <p:nvPr/>
        </p:nvSpPr>
        <p:spPr>
          <a:xfrm>
            <a:off x="6400801" y="334369"/>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RESOURCES</a:t>
            </a:r>
          </a:p>
        </p:txBody>
      </p:sp>
      <p:sp>
        <p:nvSpPr>
          <p:cNvPr id="4" name="TextBox 3">
            <a:extLst>
              <a:ext uri="{FF2B5EF4-FFF2-40B4-BE49-F238E27FC236}">
                <a16:creationId xmlns:a16="http://schemas.microsoft.com/office/drawing/2014/main" id="{A64CD02F-8D1D-442E-B4A3-77526145AF3E}"/>
              </a:ext>
            </a:extLst>
          </p:cNvPr>
          <p:cNvSpPr txBox="1"/>
          <p:nvPr/>
        </p:nvSpPr>
        <p:spPr>
          <a:xfrm>
            <a:off x="565352" y="1345224"/>
            <a:ext cx="8518635" cy="1815882"/>
          </a:xfrm>
          <a:prstGeom prst="rect">
            <a:avLst/>
          </a:prstGeom>
          <a:noFill/>
        </p:spPr>
        <p:txBody>
          <a:bodyPr wrap="square" rtlCol="0">
            <a:spAutoFit/>
          </a:bodyPr>
          <a:lstStyle/>
          <a:p>
            <a:r>
              <a:rPr lang="en-US" sz="2000" b="1" dirty="0">
                <a:solidFill>
                  <a:srgbClr val="2B6E62"/>
                </a:solidFill>
              </a:rPr>
              <a:t>RESOURCES</a:t>
            </a:r>
          </a:p>
          <a:p>
            <a:pPr marL="115887"/>
            <a:r>
              <a:rPr lang="en-US" dirty="0"/>
              <a:t>Visit Worksystems </a:t>
            </a:r>
            <a:r>
              <a:rPr lang="en-US" dirty="0">
                <a:hlinkClick r:id="rId2"/>
              </a:rPr>
              <a:t>Knowledge Base</a:t>
            </a:r>
            <a:r>
              <a:rPr lang="en-US" dirty="0"/>
              <a:t>!</a:t>
            </a:r>
          </a:p>
          <a:p>
            <a:pPr marL="800100" lvl="1" indent="-227013">
              <a:buFont typeface="Arial" panose="020B0604020202020204" pitchFamily="34" charset="0"/>
              <a:buChar char="•"/>
            </a:pPr>
            <a:r>
              <a:rPr lang="en-US" dirty="0"/>
              <a:t>ITrac Rent Assistance Data Entry Guide</a:t>
            </a:r>
          </a:p>
          <a:p>
            <a:pPr marL="800100" lvl="1" indent="-227013">
              <a:buFont typeface="Arial" panose="020B0604020202020204" pitchFamily="34" charset="0"/>
              <a:buChar char="•"/>
            </a:pPr>
            <a:r>
              <a:rPr lang="en-US" dirty="0"/>
              <a:t>Regional Program Standards for Rent Assistance Hub</a:t>
            </a:r>
          </a:p>
          <a:p>
            <a:pPr marL="800100" lvl="1" indent="-227013">
              <a:buFont typeface="Arial" panose="020B0604020202020204" pitchFamily="34" charset="0"/>
              <a:buChar char="•"/>
            </a:pPr>
            <a:r>
              <a:rPr lang="en-US" dirty="0"/>
              <a:t>Coach Handout – Top Two Tips for Rent Assistance Referrals</a:t>
            </a:r>
          </a:p>
          <a:p>
            <a:pPr marL="115887"/>
            <a:r>
              <a:rPr lang="en-US" sz="2000" dirty="0"/>
              <a:t> </a:t>
            </a:r>
          </a:p>
        </p:txBody>
      </p:sp>
      <p:sp>
        <p:nvSpPr>
          <p:cNvPr id="3" name="TextBox 2">
            <a:extLst>
              <a:ext uri="{FF2B5EF4-FFF2-40B4-BE49-F238E27FC236}">
                <a16:creationId xmlns:a16="http://schemas.microsoft.com/office/drawing/2014/main" id="{9F44A129-EE41-2A90-9D82-CF8E29D80F8C}"/>
              </a:ext>
            </a:extLst>
          </p:cNvPr>
          <p:cNvSpPr txBox="1"/>
          <p:nvPr/>
        </p:nvSpPr>
        <p:spPr>
          <a:xfrm>
            <a:off x="565352" y="3161106"/>
            <a:ext cx="11321849" cy="3077766"/>
          </a:xfrm>
          <a:prstGeom prst="rect">
            <a:avLst/>
          </a:prstGeom>
          <a:noFill/>
          <a:ln>
            <a:solidFill>
              <a:srgbClr val="D34F38"/>
            </a:solidFill>
          </a:ln>
        </p:spPr>
        <p:txBody>
          <a:bodyPr wrap="square" lIns="182880" tIns="91440" bIns="182880" rtlCol="0">
            <a:spAutoFit/>
          </a:bodyPr>
          <a:lstStyle/>
          <a:p>
            <a:r>
              <a:rPr lang="en-US" sz="2000" b="1" dirty="0">
                <a:solidFill>
                  <a:srgbClr val="2B6E62"/>
                </a:solidFill>
              </a:rPr>
              <a:t>HOUSING HUB CONTACTS</a:t>
            </a:r>
            <a:endParaRPr lang="en-US" sz="2000" b="1" dirty="0"/>
          </a:p>
          <a:p>
            <a:pPr marL="288925" indent="-174625">
              <a:buFont typeface="Arial" panose="020B0604020202020204" pitchFamily="34" charset="0"/>
              <a:buChar char="•"/>
            </a:pPr>
            <a:r>
              <a:rPr lang="en-US" b="1" dirty="0"/>
              <a:t>Latino Network Hub </a:t>
            </a:r>
          </a:p>
          <a:p>
            <a:pPr marL="568325" lvl="1" indent="-228600">
              <a:buFont typeface="Courier New" panose="02070309020205020404" pitchFamily="49" charset="0"/>
              <a:buChar char="o"/>
            </a:pPr>
            <a:r>
              <a:rPr lang="en-US" dirty="0"/>
              <a:t>Worksystems Contract Manager – Ernesta Ingeleviciute (</a:t>
            </a:r>
            <a:r>
              <a:rPr lang="en-US" dirty="0">
                <a:hlinkClick r:id="rId3"/>
              </a:rPr>
              <a:t>eingeleviciute@worksystems.org</a:t>
            </a:r>
            <a:r>
              <a:rPr lang="en-US" dirty="0"/>
              <a:t>)</a:t>
            </a:r>
          </a:p>
          <a:p>
            <a:pPr marL="568325" lvl="1" indent="-228600">
              <a:buFont typeface="Courier New" panose="02070309020205020404" pitchFamily="49" charset="0"/>
              <a:buChar char="o"/>
            </a:pPr>
            <a:r>
              <a:rPr lang="it-IT" dirty="0"/>
              <a:t>Latino Network RA Program Manager- Shian Gutierrez Ege (</a:t>
            </a:r>
            <a:r>
              <a:rPr lang="en-US" u="sng" dirty="0">
                <a:solidFill>
                  <a:srgbClr val="0000FF"/>
                </a:solidFill>
                <a:effectLst/>
                <a:latin typeface="Calibri" panose="020F0502020204030204" pitchFamily="34" charset="0"/>
                <a:ea typeface="Calibri" panose="020F0502020204030204" pitchFamily="34" charset="0"/>
                <a:hlinkClick r:id="rId4"/>
              </a:rPr>
              <a:t>shian@latnet.org</a:t>
            </a:r>
            <a:r>
              <a:rPr lang="en-US" u="sng" dirty="0">
                <a:solidFill>
                  <a:srgbClr val="0000FF"/>
                </a:solidFill>
                <a:effectLst/>
                <a:latin typeface="Calibri" panose="020F0502020204030204" pitchFamily="34" charset="0"/>
                <a:ea typeface="Calibri" panose="020F0502020204030204" pitchFamily="34" charset="0"/>
              </a:rPr>
              <a:t>)</a:t>
            </a:r>
            <a:endParaRPr lang="en-US" dirty="0"/>
          </a:p>
          <a:p>
            <a:pPr marL="568325" lvl="1" indent="-228600">
              <a:buFont typeface="Courier New" panose="02070309020205020404" pitchFamily="49" charset="0"/>
              <a:buChar char="o"/>
            </a:pPr>
            <a:r>
              <a:rPr lang="en-US" dirty="0"/>
              <a:t>Latino Network Coordinator – Angelica Delima (</a:t>
            </a:r>
            <a:r>
              <a:rPr lang="it-IT" u="sng" dirty="0">
                <a:solidFill>
                  <a:schemeClr val="bg1"/>
                </a:solidFill>
                <a:hlinkClick r:id="rId5"/>
              </a:rPr>
              <a:t>angelica@latnet.org</a:t>
            </a:r>
            <a:r>
              <a:rPr lang="it-IT" u="sng" dirty="0"/>
              <a:t>)</a:t>
            </a:r>
          </a:p>
          <a:p>
            <a:pPr marL="568325" lvl="1" indent="-228600">
              <a:buFont typeface="Courier New" panose="02070309020205020404" pitchFamily="49" charset="0"/>
              <a:buChar char="o"/>
            </a:pPr>
            <a:endParaRPr lang="en-US" dirty="0"/>
          </a:p>
          <a:p>
            <a:pPr marL="288925" indent="-174625">
              <a:buFont typeface="Arial" panose="020B0604020202020204" pitchFamily="34" charset="0"/>
              <a:buChar char="•"/>
            </a:pPr>
            <a:r>
              <a:rPr lang="en-US" b="1" dirty="0"/>
              <a:t>Our Just Future Hub</a:t>
            </a:r>
          </a:p>
          <a:p>
            <a:pPr marL="568325" indent="-228600">
              <a:buFont typeface="Courier New" panose="02070309020205020404" pitchFamily="49" charset="0"/>
              <a:buChar char="o"/>
            </a:pPr>
            <a:r>
              <a:rPr lang="en-US" dirty="0"/>
              <a:t>Worksystems Contract Manager - Jennifer Fox (</a:t>
            </a:r>
            <a:r>
              <a:rPr lang="en-US" dirty="0">
                <a:hlinkClick r:id="rId6"/>
              </a:rPr>
              <a:t>jfox@worksystems.org</a:t>
            </a:r>
            <a:r>
              <a:rPr lang="en-US" dirty="0"/>
              <a:t>, 503-936-7050)</a:t>
            </a:r>
          </a:p>
          <a:p>
            <a:pPr marL="568325" indent="-228600">
              <a:buFont typeface="Courier New" panose="02070309020205020404" pitchFamily="49" charset="0"/>
              <a:buChar char="o"/>
            </a:pPr>
            <a:r>
              <a:rPr lang="en-US" dirty="0"/>
              <a:t>Our Just Future RA Program Manager- Sonja Arigbon (</a:t>
            </a:r>
            <a:r>
              <a:rPr lang="en-US" dirty="0">
                <a:hlinkClick r:id="rId7"/>
              </a:rPr>
              <a:t>sarigbon@ourjustfuture.org</a:t>
            </a:r>
            <a:r>
              <a:rPr lang="en-US" dirty="0"/>
              <a:t>)</a:t>
            </a:r>
          </a:p>
          <a:p>
            <a:pPr marL="568325" indent="-228600">
              <a:buFont typeface="Courier New" panose="02070309020205020404" pitchFamily="49" charset="0"/>
              <a:buChar char="o"/>
            </a:pPr>
            <a:r>
              <a:rPr lang="en-US" dirty="0"/>
              <a:t>Our Just Future Coordinator – </a:t>
            </a:r>
            <a:r>
              <a:rPr lang="en-US" dirty="0" err="1"/>
              <a:t>Renauda</a:t>
            </a:r>
            <a:r>
              <a:rPr lang="en-US" dirty="0"/>
              <a:t> Mitchell (</a:t>
            </a:r>
            <a:r>
              <a:rPr lang="en-US" dirty="0">
                <a:hlinkClick r:id="rId8"/>
              </a:rPr>
              <a:t>rmitchell@ourjustfuture.org</a:t>
            </a:r>
            <a:r>
              <a:rPr lang="en-US" dirty="0"/>
              <a:t>)</a:t>
            </a:r>
          </a:p>
        </p:txBody>
      </p:sp>
    </p:spTree>
    <p:extLst>
      <p:ext uri="{BB962C8B-B14F-4D97-AF65-F5344CB8AC3E}">
        <p14:creationId xmlns:p14="http://schemas.microsoft.com/office/powerpoint/2010/main" val="2667632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Refer to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0051"/>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OVERVIEW OF WHAT COACHES DO</a:t>
            </a:r>
          </a:p>
        </p:txBody>
      </p:sp>
      <p:sp>
        <p:nvSpPr>
          <p:cNvPr id="15" name="Freeform: Shape 14">
            <a:extLst>
              <a:ext uri="{FF2B5EF4-FFF2-40B4-BE49-F238E27FC236}">
                <a16:creationId xmlns:a16="http://schemas.microsoft.com/office/drawing/2014/main" id="{80E1E929-C0DF-5C93-6BC9-C4A1C9BD95F1}"/>
              </a:ext>
            </a:extLst>
          </p:cNvPr>
          <p:cNvSpPr/>
          <p:nvPr/>
        </p:nvSpPr>
        <p:spPr>
          <a:xfrm>
            <a:off x="379562"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Create Record</a:t>
            </a:r>
          </a:p>
        </p:txBody>
      </p:sp>
      <p:sp>
        <p:nvSpPr>
          <p:cNvPr id="16" name="Freeform: Shape 15">
            <a:extLst>
              <a:ext uri="{FF2B5EF4-FFF2-40B4-BE49-F238E27FC236}">
                <a16:creationId xmlns:a16="http://schemas.microsoft.com/office/drawing/2014/main" id="{D907159F-ECBC-AF49-7449-2741F222A977}"/>
              </a:ext>
            </a:extLst>
          </p:cNvPr>
          <p:cNvSpPr/>
          <p:nvPr/>
        </p:nvSpPr>
        <p:spPr>
          <a:xfrm>
            <a:off x="730057" y="2034042"/>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Find customer</a:t>
            </a:r>
          </a:p>
          <a:p>
            <a:pPr marL="171450" lvl="1" indent="-171450" algn="l" defTabSz="1733550">
              <a:lnSpc>
                <a:spcPct val="90000"/>
              </a:lnSpc>
              <a:spcBef>
                <a:spcPct val="0"/>
              </a:spcBef>
              <a:spcAft>
                <a:spcPct val="15000"/>
              </a:spcAft>
              <a:buChar char="•"/>
            </a:pPr>
            <a:r>
              <a:rPr lang="en-US" sz="1600" kern="1200" dirty="0"/>
              <a:t>Select customer</a:t>
            </a:r>
          </a:p>
          <a:p>
            <a:pPr marL="171450" lvl="1" indent="-171450" algn="l" defTabSz="1733550">
              <a:lnSpc>
                <a:spcPct val="90000"/>
              </a:lnSpc>
              <a:spcBef>
                <a:spcPct val="0"/>
              </a:spcBef>
              <a:spcAft>
                <a:spcPct val="15000"/>
              </a:spcAft>
              <a:buChar char="•"/>
            </a:pPr>
            <a:r>
              <a:rPr lang="en-US" sz="1600" dirty="0"/>
              <a:t>Add Rent Assistance Provider</a:t>
            </a:r>
          </a:p>
        </p:txBody>
      </p:sp>
      <p:sp>
        <p:nvSpPr>
          <p:cNvPr id="17" name="Freeform: Shape 16">
            <a:extLst>
              <a:ext uri="{FF2B5EF4-FFF2-40B4-BE49-F238E27FC236}">
                <a16:creationId xmlns:a16="http://schemas.microsoft.com/office/drawing/2014/main" id="{9008C8C7-DD04-3FEE-D483-540B8DD9DAA2}"/>
              </a:ext>
            </a:extLst>
          </p:cNvPr>
          <p:cNvSpPr/>
          <p:nvPr/>
        </p:nvSpPr>
        <p:spPr>
          <a:xfrm>
            <a:off x="2638445"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93D5C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18" name="Freeform: Shape 17">
            <a:extLst>
              <a:ext uri="{FF2B5EF4-FFF2-40B4-BE49-F238E27FC236}">
                <a16:creationId xmlns:a16="http://schemas.microsoft.com/office/drawing/2014/main" id="{2999ACEA-AE9A-C4E5-9788-20D34AFB9D8B}"/>
              </a:ext>
            </a:extLst>
          </p:cNvPr>
          <p:cNvSpPr/>
          <p:nvPr/>
        </p:nvSpPr>
        <p:spPr>
          <a:xfrm>
            <a:off x="3190322" y="10493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defTabSz="1733550">
              <a:lnSpc>
                <a:spcPct val="90000"/>
              </a:lnSpc>
              <a:spcBef>
                <a:spcPct val="0"/>
              </a:spcBef>
              <a:spcAft>
                <a:spcPct val="35000"/>
              </a:spcAft>
            </a:pPr>
            <a:r>
              <a:rPr lang="en-US" sz="2800" b="1" dirty="0"/>
              <a:t>Do Registration </a:t>
            </a:r>
            <a:endParaRPr lang="en-US" sz="2800" b="1" kern="1200" dirty="0"/>
          </a:p>
          <a:p>
            <a:pPr marL="0" lvl="0" indent="0" algn="l" defTabSz="1733550">
              <a:lnSpc>
                <a:spcPct val="90000"/>
              </a:lnSpc>
              <a:spcBef>
                <a:spcPct val="0"/>
              </a:spcBef>
              <a:spcAft>
                <a:spcPct val="35000"/>
              </a:spcAft>
              <a:buNone/>
            </a:pPr>
            <a:endParaRPr lang="en-US" sz="3900" kern="1200" dirty="0"/>
          </a:p>
        </p:txBody>
      </p:sp>
      <p:sp>
        <p:nvSpPr>
          <p:cNvPr id="19" name="Freeform: Shape 18">
            <a:extLst>
              <a:ext uri="{FF2B5EF4-FFF2-40B4-BE49-F238E27FC236}">
                <a16:creationId xmlns:a16="http://schemas.microsoft.com/office/drawing/2014/main" id="{752CCF5A-53A1-E131-E71D-2EC213FCCC4A}"/>
              </a:ext>
            </a:extLst>
          </p:cNvPr>
          <p:cNvSpPr/>
          <p:nvPr/>
        </p:nvSpPr>
        <p:spPr>
          <a:xfrm>
            <a:off x="3540817" y="2056260"/>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Click Registration Tab</a:t>
            </a:r>
          </a:p>
          <a:p>
            <a:pPr marL="171450" lvl="1" indent="-171450" algn="l" defTabSz="1733550">
              <a:lnSpc>
                <a:spcPct val="90000"/>
              </a:lnSpc>
              <a:spcBef>
                <a:spcPct val="0"/>
              </a:spcBef>
              <a:spcAft>
                <a:spcPct val="15000"/>
              </a:spcAft>
              <a:buChar char="•"/>
            </a:pPr>
            <a:r>
              <a:rPr lang="en-US" sz="1600" dirty="0"/>
              <a:t>Enter info</a:t>
            </a:r>
          </a:p>
          <a:p>
            <a:pPr marL="171450" lvl="1" indent="-171450" algn="l" defTabSz="1733550">
              <a:lnSpc>
                <a:spcPct val="90000"/>
              </a:lnSpc>
              <a:spcBef>
                <a:spcPct val="0"/>
              </a:spcBef>
              <a:spcAft>
                <a:spcPct val="15000"/>
              </a:spcAft>
              <a:buChar char="•"/>
            </a:pPr>
            <a:r>
              <a:rPr lang="en-US" sz="1600" dirty="0"/>
              <a:t>Do ‘Registration Completion’</a:t>
            </a:r>
            <a:endParaRPr lang="en-US" sz="1400" dirty="0"/>
          </a:p>
        </p:txBody>
      </p:sp>
      <p:sp>
        <p:nvSpPr>
          <p:cNvPr id="20" name="Freeform: Shape 19">
            <a:extLst>
              <a:ext uri="{FF2B5EF4-FFF2-40B4-BE49-F238E27FC236}">
                <a16:creationId xmlns:a16="http://schemas.microsoft.com/office/drawing/2014/main" id="{00CA1B5A-2FF8-2A72-6B9F-84C121651D35}"/>
              </a:ext>
            </a:extLst>
          </p:cNvPr>
          <p:cNvSpPr/>
          <p:nvPr/>
        </p:nvSpPr>
        <p:spPr>
          <a:xfrm>
            <a:off x="5476796"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93D5C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21" name="Freeform: Shape 20">
            <a:extLst>
              <a:ext uri="{FF2B5EF4-FFF2-40B4-BE49-F238E27FC236}">
                <a16:creationId xmlns:a16="http://schemas.microsoft.com/office/drawing/2014/main" id="{B4FFE1C6-6036-25BD-549F-940EA9095EB9}"/>
              </a:ext>
            </a:extLst>
          </p:cNvPr>
          <p:cNvSpPr/>
          <p:nvPr/>
        </p:nvSpPr>
        <p:spPr>
          <a:xfrm>
            <a:off x="6014523"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Sign &amp; </a:t>
            </a:r>
            <a:r>
              <a:rPr lang="en-US" sz="2800" b="1" dirty="0"/>
              <a:t>S</a:t>
            </a:r>
            <a:r>
              <a:rPr lang="en-US" sz="2800" b="1" kern="1200" dirty="0"/>
              <a:t>ave Application</a:t>
            </a:r>
          </a:p>
        </p:txBody>
      </p:sp>
      <p:sp>
        <p:nvSpPr>
          <p:cNvPr id="22" name="Freeform: Shape 21">
            <a:extLst>
              <a:ext uri="{FF2B5EF4-FFF2-40B4-BE49-F238E27FC236}">
                <a16:creationId xmlns:a16="http://schemas.microsoft.com/office/drawing/2014/main" id="{E91B7B2E-77E5-1E9F-D57A-07689DD8E18F}"/>
              </a:ext>
            </a:extLst>
          </p:cNvPr>
          <p:cNvSpPr/>
          <p:nvPr/>
        </p:nvSpPr>
        <p:spPr>
          <a:xfrm>
            <a:off x="6219476" y="2034042"/>
            <a:ext cx="249619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400" kern="1200" dirty="0"/>
              <a:t>Go to Customer Documents Menu</a:t>
            </a:r>
          </a:p>
          <a:p>
            <a:pPr marL="171450" lvl="1" indent="-171450" algn="l" defTabSz="1733550">
              <a:lnSpc>
                <a:spcPct val="90000"/>
              </a:lnSpc>
              <a:spcBef>
                <a:spcPct val="0"/>
              </a:spcBef>
              <a:spcAft>
                <a:spcPct val="15000"/>
              </a:spcAft>
              <a:buChar char="•"/>
            </a:pPr>
            <a:r>
              <a:rPr lang="en-US" sz="1400" dirty="0"/>
              <a:t>Print application and upload signed application or request an electronic signature on application</a:t>
            </a:r>
          </a:p>
          <a:p>
            <a:pPr marL="171450" lvl="1" indent="-171450" algn="l" defTabSz="1733550">
              <a:lnSpc>
                <a:spcPct val="90000"/>
              </a:lnSpc>
              <a:spcBef>
                <a:spcPct val="0"/>
              </a:spcBef>
              <a:spcAft>
                <a:spcPct val="15000"/>
              </a:spcAft>
              <a:buChar char="•"/>
            </a:pPr>
            <a:endParaRPr lang="en-US" sz="1600" dirty="0"/>
          </a:p>
          <a:p>
            <a:pPr marL="285750" lvl="1" indent="-285750" algn="l" defTabSz="1733550">
              <a:lnSpc>
                <a:spcPct val="90000"/>
              </a:lnSpc>
              <a:spcBef>
                <a:spcPct val="0"/>
              </a:spcBef>
              <a:spcAft>
                <a:spcPct val="15000"/>
              </a:spcAft>
              <a:buChar char="•"/>
            </a:pPr>
            <a:endParaRPr lang="en-US" sz="3900" kern="1200" dirty="0"/>
          </a:p>
        </p:txBody>
      </p:sp>
      <p:sp>
        <p:nvSpPr>
          <p:cNvPr id="44" name="Freeform: Shape 43">
            <a:extLst>
              <a:ext uri="{FF2B5EF4-FFF2-40B4-BE49-F238E27FC236}">
                <a16:creationId xmlns:a16="http://schemas.microsoft.com/office/drawing/2014/main" id="{41C10ECB-3F21-7890-0EA4-B990F065CD2B}"/>
              </a:ext>
            </a:extLst>
          </p:cNvPr>
          <p:cNvSpPr/>
          <p:nvPr/>
        </p:nvSpPr>
        <p:spPr>
          <a:xfrm>
            <a:off x="8873792" y="998750"/>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Upload &amp; Save </a:t>
            </a:r>
            <a:r>
              <a:rPr lang="en-US" sz="2800" b="1" dirty="0"/>
              <a:t>Docs</a:t>
            </a:r>
            <a:endParaRPr lang="en-US" sz="2800" b="1" kern="1200" dirty="0"/>
          </a:p>
        </p:txBody>
      </p:sp>
      <p:sp>
        <p:nvSpPr>
          <p:cNvPr id="45" name="Freeform: Shape 44">
            <a:extLst>
              <a:ext uri="{FF2B5EF4-FFF2-40B4-BE49-F238E27FC236}">
                <a16:creationId xmlns:a16="http://schemas.microsoft.com/office/drawing/2014/main" id="{E89813E2-3BB1-22E5-F7CC-1F08D1B92CF5}"/>
              </a:ext>
            </a:extLst>
          </p:cNvPr>
          <p:cNvSpPr/>
          <p:nvPr/>
        </p:nvSpPr>
        <p:spPr>
          <a:xfrm>
            <a:off x="9197495" y="2005708"/>
            <a:ext cx="237744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200" kern="1200" dirty="0"/>
              <a:t>Click on green Customer Documentation Tab</a:t>
            </a:r>
          </a:p>
          <a:p>
            <a:pPr marL="171450" lvl="1" indent="-171450" algn="l" defTabSz="1733550">
              <a:lnSpc>
                <a:spcPct val="90000"/>
              </a:lnSpc>
              <a:spcBef>
                <a:spcPct val="0"/>
              </a:spcBef>
              <a:spcAft>
                <a:spcPct val="15000"/>
              </a:spcAft>
              <a:buChar char="•"/>
            </a:pPr>
            <a:r>
              <a:rPr lang="en-US" sz="1200" dirty="0"/>
              <a:t>Find customer</a:t>
            </a:r>
          </a:p>
          <a:p>
            <a:pPr marL="171450" lvl="1" indent="-171450" algn="l" defTabSz="1733550">
              <a:lnSpc>
                <a:spcPct val="90000"/>
              </a:lnSpc>
              <a:spcBef>
                <a:spcPct val="0"/>
              </a:spcBef>
              <a:spcAft>
                <a:spcPct val="15000"/>
              </a:spcAft>
              <a:buChar char="•"/>
            </a:pPr>
            <a:r>
              <a:rPr lang="en-US" sz="1200" dirty="0"/>
              <a:t>Upload Career plan</a:t>
            </a:r>
          </a:p>
          <a:p>
            <a:pPr marL="171450" lvl="1" indent="-171450" algn="l" defTabSz="1733550">
              <a:lnSpc>
                <a:spcPct val="90000"/>
              </a:lnSpc>
              <a:spcBef>
                <a:spcPct val="0"/>
              </a:spcBef>
              <a:spcAft>
                <a:spcPct val="15000"/>
              </a:spcAft>
              <a:buChar char="•"/>
            </a:pPr>
            <a:r>
              <a:rPr lang="en-US" sz="1200" dirty="0"/>
              <a:t>Save an updated Prosperity Planner Budget</a:t>
            </a:r>
          </a:p>
          <a:p>
            <a:pPr marL="285750" lvl="1" indent="-285750" algn="l" defTabSz="1733550">
              <a:lnSpc>
                <a:spcPct val="90000"/>
              </a:lnSpc>
              <a:spcBef>
                <a:spcPct val="0"/>
              </a:spcBef>
              <a:spcAft>
                <a:spcPct val="15000"/>
              </a:spcAft>
              <a:buChar char="•"/>
            </a:pPr>
            <a:endParaRPr lang="en-US" sz="3900" kern="1200" dirty="0"/>
          </a:p>
        </p:txBody>
      </p:sp>
      <p:sp>
        <p:nvSpPr>
          <p:cNvPr id="46" name="Freeform: Shape 45">
            <a:extLst>
              <a:ext uri="{FF2B5EF4-FFF2-40B4-BE49-F238E27FC236}">
                <a16:creationId xmlns:a16="http://schemas.microsoft.com/office/drawing/2014/main" id="{22C7DB68-6B6A-0F41-B420-BBFDAD8B900D}"/>
              </a:ext>
            </a:extLst>
          </p:cNvPr>
          <p:cNvSpPr/>
          <p:nvPr/>
        </p:nvSpPr>
        <p:spPr>
          <a:xfrm>
            <a:off x="8332329" y="11687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93D5C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58" name="Freeform: Shape 57">
            <a:extLst>
              <a:ext uri="{FF2B5EF4-FFF2-40B4-BE49-F238E27FC236}">
                <a16:creationId xmlns:a16="http://schemas.microsoft.com/office/drawing/2014/main" id="{2945DEF0-1880-07F8-E00D-9C2269634522}"/>
              </a:ext>
            </a:extLst>
          </p:cNvPr>
          <p:cNvSpPr/>
          <p:nvPr/>
        </p:nvSpPr>
        <p:spPr>
          <a:xfrm>
            <a:off x="1008565"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4320"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Email Hub Referral</a:t>
            </a:r>
          </a:p>
        </p:txBody>
      </p:sp>
      <p:sp>
        <p:nvSpPr>
          <p:cNvPr id="59" name="Freeform: Shape 58">
            <a:extLst>
              <a:ext uri="{FF2B5EF4-FFF2-40B4-BE49-F238E27FC236}">
                <a16:creationId xmlns:a16="http://schemas.microsoft.com/office/drawing/2014/main" id="{21E8E985-0997-D43C-5CDF-4F9026D52F09}"/>
              </a:ext>
            </a:extLst>
          </p:cNvPr>
          <p:cNvSpPr/>
          <p:nvPr/>
        </p:nvSpPr>
        <p:spPr>
          <a:xfrm>
            <a:off x="1359060" y="4987942"/>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600" dirty="0"/>
              <a:t>Latino Network: </a:t>
            </a:r>
            <a:r>
              <a:rPr lang="en-US" sz="1400" dirty="0"/>
              <a:t>info@latino.net</a:t>
            </a:r>
          </a:p>
          <a:p>
            <a:pPr marL="171450" lvl="1" indent="-171450" defTabSz="1733550">
              <a:lnSpc>
                <a:spcPct val="90000"/>
              </a:lnSpc>
              <a:spcBef>
                <a:spcPct val="0"/>
              </a:spcBef>
              <a:spcAft>
                <a:spcPct val="15000"/>
              </a:spcAft>
              <a:buFontTx/>
              <a:buChar char="•"/>
            </a:pPr>
            <a:r>
              <a:rPr lang="en-US" sz="1600" kern="1200" dirty="0"/>
              <a:t>Our Just Future: </a:t>
            </a:r>
            <a:r>
              <a:rPr lang="en-US" sz="1400" dirty="0" err="1">
                <a:hlinkClick r:id="rId2"/>
              </a:rPr>
              <a:t>referral@ourjust</a:t>
            </a:r>
            <a:r>
              <a:rPr lang="en-US" sz="1400" dirty="0">
                <a:hlinkClick r:id="rId2"/>
              </a:rPr>
              <a:t> future.org</a:t>
            </a:r>
            <a:endParaRPr lang="en-US" sz="1400" dirty="0"/>
          </a:p>
          <a:p>
            <a:pPr marL="171450" lvl="1" indent="-171450" algn="l" defTabSz="1733550">
              <a:lnSpc>
                <a:spcPct val="90000"/>
              </a:lnSpc>
              <a:spcBef>
                <a:spcPct val="0"/>
              </a:spcBef>
              <a:spcAft>
                <a:spcPct val="15000"/>
              </a:spcAft>
              <a:buChar char="•"/>
            </a:pPr>
            <a:endParaRPr lang="en-US" sz="1600" kern="1200" dirty="0"/>
          </a:p>
        </p:txBody>
      </p:sp>
      <p:sp>
        <p:nvSpPr>
          <p:cNvPr id="60" name="Freeform: Shape 59">
            <a:extLst>
              <a:ext uri="{FF2B5EF4-FFF2-40B4-BE49-F238E27FC236}">
                <a16:creationId xmlns:a16="http://schemas.microsoft.com/office/drawing/2014/main" id="{3D003F14-D271-DA04-9092-5C87AD31E735}"/>
              </a:ext>
            </a:extLst>
          </p:cNvPr>
          <p:cNvSpPr/>
          <p:nvPr/>
        </p:nvSpPr>
        <p:spPr>
          <a:xfrm>
            <a:off x="3267448"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93D5C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1" name="Freeform: Shape 60">
            <a:extLst>
              <a:ext uri="{FF2B5EF4-FFF2-40B4-BE49-F238E27FC236}">
                <a16:creationId xmlns:a16="http://schemas.microsoft.com/office/drawing/2014/main" id="{59A1C7FB-4A5C-B851-19A4-573B49B23EE7}"/>
              </a:ext>
            </a:extLst>
          </p:cNvPr>
          <p:cNvSpPr/>
          <p:nvPr/>
        </p:nvSpPr>
        <p:spPr>
          <a:xfrm>
            <a:off x="3819325" y="40032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defTabSz="1733550">
              <a:lnSpc>
                <a:spcPct val="90000"/>
              </a:lnSpc>
              <a:spcBef>
                <a:spcPct val="0"/>
              </a:spcBef>
              <a:spcAft>
                <a:spcPct val="35000"/>
              </a:spcAft>
            </a:pPr>
            <a:r>
              <a:rPr lang="en-US" sz="2800" b="1" dirty="0"/>
              <a:t>Confirm Acceptance</a:t>
            </a:r>
            <a:endParaRPr lang="en-US" sz="2800" b="1" kern="1200" dirty="0"/>
          </a:p>
          <a:p>
            <a:pPr marL="0" lvl="0" indent="0" algn="l" defTabSz="1733550">
              <a:lnSpc>
                <a:spcPct val="90000"/>
              </a:lnSpc>
              <a:spcBef>
                <a:spcPct val="0"/>
              </a:spcBef>
              <a:spcAft>
                <a:spcPct val="35000"/>
              </a:spcAft>
              <a:buNone/>
            </a:pPr>
            <a:endParaRPr lang="en-US" sz="3900" kern="1200" dirty="0"/>
          </a:p>
        </p:txBody>
      </p:sp>
      <p:sp>
        <p:nvSpPr>
          <p:cNvPr id="62" name="Freeform: Shape 61">
            <a:extLst>
              <a:ext uri="{FF2B5EF4-FFF2-40B4-BE49-F238E27FC236}">
                <a16:creationId xmlns:a16="http://schemas.microsoft.com/office/drawing/2014/main" id="{C2581798-C591-7042-6853-4240324D340E}"/>
              </a:ext>
            </a:extLst>
          </p:cNvPr>
          <p:cNvSpPr/>
          <p:nvPr/>
        </p:nvSpPr>
        <p:spPr>
          <a:xfrm>
            <a:off x="4169820" y="5010160"/>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Wait 3 days</a:t>
            </a:r>
          </a:p>
          <a:p>
            <a:pPr marL="171450" lvl="1" indent="-171450" algn="l" defTabSz="1733550">
              <a:lnSpc>
                <a:spcPct val="90000"/>
              </a:lnSpc>
              <a:spcBef>
                <a:spcPct val="0"/>
              </a:spcBef>
              <a:spcAft>
                <a:spcPct val="15000"/>
              </a:spcAft>
              <a:buChar char="•"/>
            </a:pPr>
            <a:r>
              <a:rPr lang="en-US" sz="1600" kern="1200" dirty="0"/>
              <a:t>Open customer’s Rent Assistance Record</a:t>
            </a:r>
          </a:p>
          <a:p>
            <a:pPr marL="171450" lvl="1" indent="-171450" algn="l" defTabSz="1733550">
              <a:lnSpc>
                <a:spcPct val="90000"/>
              </a:lnSpc>
              <a:spcBef>
                <a:spcPct val="0"/>
              </a:spcBef>
              <a:spcAft>
                <a:spcPct val="15000"/>
              </a:spcAft>
              <a:buChar char="•"/>
            </a:pPr>
            <a:r>
              <a:rPr lang="en-US" sz="1600" dirty="0"/>
              <a:t>Has Hub entered its first service?</a:t>
            </a:r>
          </a:p>
          <a:p>
            <a:pPr marL="285750" lvl="1" indent="-285750" algn="l" defTabSz="1733550">
              <a:lnSpc>
                <a:spcPct val="90000"/>
              </a:lnSpc>
              <a:spcBef>
                <a:spcPct val="0"/>
              </a:spcBef>
              <a:spcAft>
                <a:spcPct val="15000"/>
              </a:spcAft>
              <a:buChar char="•"/>
            </a:pPr>
            <a:endParaRPr lang="en-US" sz="3900" kern="1200" dirty="0"/>
          </a:p>
        </p:txBody>
      </p:sp>
      <p:sp>
        <p:nvSpPr>
          <p:cNvPr id="63" name="Freeform: Shape 62">
            <a:extLst>
              <a:ext uri="{FF2B5EF4-FFF2-40B4-BE49-F238E27FC236}">
                <a16:creationId xmlns:a16="http://schemas.microsoft.com/office/drawing/2014/main" id="{116B0520-9044-E529-9762-61E23C870918}"/>
              </a:ext>
            </a:extLst>
          </p:cNvPr>
          <p:cNvSpPr/>
          <p:nvPr/>
        </p:nvSpPr>
        <p:spPr>
          <a:xfrm>
            <a:off x="6105799"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93D5C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4" name="Freeform: Shape 63">
            <a:extLst>
              <a:ext uri="{FF2B5EF4-FFF2-40B4-BE49-F238E27FC236}">
                <a16:creationId xmlns:a16="http://schemas.microsoft.com/office/drawing/2014/main" id="{A154AB8F-BA5D-FB7C-5698-6361EB2ABAEB}"/>
              </a:ext>
            </a:extLst>
          </p:cNvPr>
          <p:cNvSpPr/>
          <p:nvPr/>
        </p:nvSpPr>
        <p:spPr>
          <a:xfrm>
            <a:off x="6643526"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Copy First  Service</a:t>
            </a:r>
          </a:p>
        </p:txBody>
      </p:sp>
      <p:sp>
        <p:nvSpPr>
          <p:cNvPr id="65" name="Freeform: Shape 64">
            <a:extLst>
              <a:ext uri="{FF2B5EF4-FFF2-40B4-BE49-F238E27FC236}">
                <a16:creationId xmlns:a16="http://schemas.microsoft.com/office/drawing/2014/main" id="{4EFEFAF8-20A5-6782-9AB2-6900715A76B1}"/>
              </a:ext>
            </a:extLst>
          </p:cNvPr>
          <p:cNvSpPr/>
          <p:nvPr/>
        </p:nvSpPr>
        <p:spPr>
          <a:xfrm>
            <a:off x="6967229" y="4987942"/>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Open customer’s record with you</a:t>
            </a:r>
          </a:p>
          <a:p>
            <a:pPr marL="171450" lvl="1" indent="-171450" algn="l" defTabSz="1733550">
              <a:lnSpc>
                <a:spcPct val="90000"/>
              </a:lnSpc>
              <a:spcBef>
                <a:spcPct val="0"/>
              </a:spcBef>
              <a:spcAft>
                <a:spcPct val="15000"/>
              </a:spcAft>
              <a:buChar char="•"/>
            </a:pPr>
            <a:r>
              <a:rPr lang="en-US" sz="1600" dirty="0"/>
              <a:t>Enter service</a:t>
            </a:r>
          </a:p>
          <a:p>
            <a:pPr marL="171450" lvl="1" indent="-171450" algn="l" defTabSz="1733550">
              <a:lnSpc>
                <a:spcPct val="90000"/>
              </a:lnSpc>
              <a:spcBef>
                <a:spcPct val="0"/>
              </a:spcBef>
              <a:spcAft>
                <a:spcPct val="15000"/>
              </a:spcAft>
              <a:buChar char="•"/>
            </a:pPr>
            <a:r>
              <a:rPr lang="en-US" sz="1600" dirty="0"/>
              <a:t>Select Hub to copy service</a:t>
            </a:r>
          </a:p>
          <a:p>
            <a:pPr marL="285750" lvl="1" indent="-285750" algn="l" defTabSz="1733550">
              <a:lnSpc>
                <a:spcPct val="90000"/>
              </a:lnSpc>
              <a:spcBef>
                <a:spcPct val="0"/>
              </a:spcBef>
              <a:spcAft>
                <a:spcPct val="15000"/>
              </a:spcAft>
              <a:buChar char="•"/>
            </a:pPr>
            <a:endParaRPr lang="en-US" sz="3900" kern="1200" dirty="0"/>
          </a:p>
        </p:txBody>
      </p:sp>
      <p:sp>
        <p:nvSpPr>
          <p:cNvPr id="66" name="Freeform: Shape 65">
            <a:extLst>
              <a:ext uri="{FF2B5EF4-FFF2-40B4-BE49-F238E27FC236}">
                <a16:creationId xmlns:a16="http://schemas.microsoft.com/office/drawing/2014/main" id="{B6219D69-2F88-34E0-855C-7874C44E8FEA}"/>
              </a:ext>
            </a:extLst>
          </p:cNvPr>
          <p:cNvSpPr/>
          <p:nvPr/>
        </p:nvSpPr>
        <p:spPr>
          <a:xfrm>
            <a:off x="9502795" y="3952650"/>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2B6E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368" tIns="182880" rIns="277368" bIns="848781" numCol="1" spcCol="1270" anchor="t" anchorCtr="0">
            <a:noAutofit/>
          </a:bodyPr>
          <a:lstStyle/>
          <a:p>
            <a:pPr marL="0" lvl="0" indent="0" algn="l" defTabSz="1733550">
              <a:lnSpc>
                <a:spcPct val="90000"/>
              </a:lnSpc>
              <a:spcBef>
                <a:spcPct val="0"/>
              </a:spcBef>
              <a:spcAft>
                <a:spcPct val="35000"/>
              </a:spcAft>
              <a:buNone/>
            </a:pPr>
            <a:r>
              <a:rPr lang="en-US" sz="2800" b="1" kern="1200" dirty="0"/>
              <a:t>Copy Next Services</a:t>
            </a:r>
          </a:p>
        </p:txBody>
      </p:sp>
      <p:sp>
        <p:nvSpPr>
          <p:cNvPr id="67" name="Freeform: Shape 66">
            <a:extLst>
              <a:ext uri="{FF2B5EF4-FFF2-40B4-BE49-F238E27FC236}">
                <a16:creationId xmlns:a16="http://schemas.microsoft.com/office/drawing/2014/main" id="{D9443B3B-3D6D-C348-190E-C2A1C61832A2}"/>
              </a:ext>
            </a:extLst>
          </p:cNvPr>
          <p:cNvSpPr/>
          <p:nvPr/>
        </p:nvSpPr>
        <p:spPr>
          <a:xfrm>
            <a:off x="9715255" y="4959608"/>
            <a:ext cx="2214363"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2B6E6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Open customer’s record with you</a:t>
            </a:r>
          </a:p>
          <a:p>
            <a:pPr marL="171450" lvl="1" indent="-171450" algn="l" defTabSz="1733550">
              <a:lnSpc>
                <a:spcPct val="90000"/>
              </a:lnSpc>
              <a:spcBef>
                <a:spcPct val="0"/>
              </a:spcBef>
              <a:spcAft>
                <a:spcPct val="15000"/>
              </a:spcAft>
              <a:buChar char="•"/>
            </a:pPr>
            <a:r>
              <a:rPr lang="en-US" sz="1500" dirty="0"/>
              <a:t>Enter MONTHLY service </a:t>
            </a:r>
          </a:p>
          <a:p>
            <a:pPr marL="171450" lvl="1" indent="-171450" algn="l" defTabSz="1733550">
              <a:lnSpc>
                <a:spcPct val="90000"/>
              </a:lnSpc>
              <a:spcBef>
                <a:spcPct val="0"/>
              </a:spcBef>
              <a:spcAft>
                <a:spcPct val="15000"/>
              </a:spcAft>
              <a:buChar char="•"/>
            </a:pPr>
            <a:r>
              <a:rPr lang="en-US" sz="1600" dirty="0"/>
              <a:t>Select Hub to copy service</a:t>
            </a:r>
          </a:p>
          <a:p>
            <a:pPr marL="285750" lvl="1" indent="-285750" algn="l" defTabSz="1733550">
              <a:lnSpc>
                <a:spcPct val="90000"/>
              </a:lnSpc>
              <a:spcBef>
                <a:spcPct val="0"/>
              </a:spcBef>
              <a:spcAft>
                <a:spcPct val="15000"/>
              </a:spcAft>
              <a:buChar char="•"/>
            </a:pPr>
            <a:endParaRPr lang="en-US" sz="3900" kern="1200" dirty="0"/>
          </a:p>
        </p:txBody>
      </p:sp>
      <p:sp>
        <p:nvSpPr>
          <p:cNvPr id="68" name="Freeform: Shape 67">
            <a:extLst>
              <a:ext uri="{FF2B5EF4-FFF2-40B4-BE49-F238E27FC236}">
                <a16:creationId xmlns:a16="http://schemas.microsoft.com/office/drawing/2014/main" id="{74EE65C9-F1A7-7C68-942B-9BD8ED14A923}"/>
              </a:ext>
            </a:extLst>
          </p:cNvPr>
          <p:cNvSpPr/>
          <p:nvPr/>
        </p:nvSpPr>
        <p:spPr>
          <a:xfrm>
            <a:off x="8961332" y="41226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93D5C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Tree>
    <p:extLst>
      <p:ext uri="{BB962C8B-B14F-4D97-AF65-F5344CB8AC3E}">
        <p14:creationId xmlns:p14="http://schemas.microsoft.com/office/powerpoint/2010/main" val="153257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0051"/>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OVERVIEW OF WHAT HUB STAFF DOES</a:t>
            </a:r>
          </a:p>
        </p:txBody>
      </p:sp>
      <p:sp>
        <p:nvSpPr>
          <p:cNvPr id="15" name="Freeform: Shape 14">
            <a:extLst>
              <a:ext uri="{FF2B5EF4-FFF2-40B4-BE49-F238E27FC236}">
                <a16:creationId xmlns:a16="http://schemas.microsoft.com/office/drawing/2014/main" id="{80E1E929-C0DF-5C93-6BC9-C4A1C9BD95F1}"/>
              </a:ext>
            </a:extLst>
          </p:cNvPr>
          <p:cNvSpPr/>
          <p:nvPr/>
        </p:nvSpPr>
        <p:spPr>
          <a:xfrm>
            <a:off x="379562"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Evaluate Referral</a:t>
            </a:r>
          </a:p>
        </p:txBody>
      </p:sp>
      <p:sp>
        <p:nvSpPr>
          <p:cNvPr id="16" name="Freeform: Shape 15">
            <a:extLst>
              <a:ext uri="{FF2B5EF4-FFF2-40B4-BE49-F238E27FC236}">
                <a16:creationId xmlns:a16="http://schemas.microsoft.com/office/drawing/2014/main" id="{D907159F-ECBC-AF49-7449-2741F222A977}"/>
              </a:ext>
            </a:extLst>
          </p:cNvPr>
          <p:cNvSpPr/>
          <p:nvPr/>
        </p:nvSpPr>
        <p:spPr>
          <a:xfrm>
            <a:off x="730057" y="2034042"/>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400" kern="1200" dirty="0"/>
              <a:t>Referral Email</a:t>
            </a:r>
          </a:p>
          <a:p>
            <a:pPr marL="171450" lvl="1" indent="-171450" algn="l" defTabSz="1733550">
              <a:lnSpc>
                <a:spcPct val="90000"/>
              </a:lnSpc>
              <a:spcBef>
                <a:spcPct val="0"/>
              </a:spcBef>
              <a:spcAft>
                <a:spcPct val="15000"/>
              </a:spcAft>
              <a:buChar char="•"/>
            </a:pPr>
            <a:r>
              <a:rPr lang="en-US" sz="1400" kern="1200" dirty="0"/>
              <a:t>Registration Tab</a:t>
            </a:r>
          </a:p>
          <a:p>
            <a:pPr marL="171450" lvl="1" indent="-171450" algn="l" defTabSz="1733550">
              <a:lnSpc>
                <a:spcPct val="90000"/>
              </a:lnSpc>
              <a:spcBef>
                <a:spcPct val="0"/>
              </a:spcBef>
              <a:spcAft>
                <a:spcPct val="15000"/>
              </a:spcAft>
              <a:buChar char="•"/>
            </a:pPr>
            <a:r>
              <a:rPr lang="en-US" sz="1400" dirty="0"/>
              <a:t>Application</a:t>
            </a:r>
          </a:p>
          <a:p>
            <a:pPr marL="171450" lvl="1" indent="-171450" algn="l" defTabSz="1733550">
              <a:lnSpc>
                <a:spcPct val="90000"/>
              </a:lnSpc>
              <a:spcBef>
                <a:spcPct val="0"/>
              </a:spcBef>
              <a:spcAft>
                <a:spcPct val="15000"/>
              </a:spcAft>
              <a:buChar char="•"/>
            </a:pPr>
            <a:r>
              <a:rPr lang="en-US" sz="1400" dirty="0"/>
              <a:t>Current Career Plan</a:t>
            </a:r>
          </a:p>
          <a:p>
            <a:pPr marL="171450" lvl="1" indent="-171450" algn="l" defTabSz="1733550">
              <a:lnSpc>
                <a:spcPct val="90000"/>
              </a:lnSpc>
              <a:spcBef>
                <a:spcPct val="0"/>
              </a:spcBef>
              <a:spcAft>
                <a:spcPct val="15000"/>
              </a:spcAft>
              <a:buChar char="•"/>
            </a:pPr>
            <a:r>
              <a:rPr lang="en-US" sz="1400" dirty="0"/>
              <a:t>Current Prosperity Planner Budget</a:t>
            </a:r>
          </a:p>
        </p:txBody>
      </p:sp>
      <p:sp>
        <p:nvSpPr>
          <p:cNvPr id="17" name="Freeform: Shape 16">
            <a:extLst>
              <a:ext uri="{FF2B5EF4-FFF2-40B4-BE49-F238E27FC236}">
                <a16:creationId xmlns:a16="http://schemas.microsoft.com/office/drawing/2014/main" id="{9008C8C7-DD04-3FEE-D483-540B8DD9DAA2}"/>
              </a:ext>
            </a:extLst>
          </p:cNvPr>
          <p:cNvSpPr/>
          <p:nvPr/>
        </p:nvSpPr>
        <p:spPr>
          <a:xfrm>
            <a:off x="2638445"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18" name="Freeform: Shape 17">
            <a:extLst>
              <a:ext uri="{FF2B5EF4-FFF2-40B4-BE49-F238E27FC236}">
                <a16:creationId xmlns:a16="http://schemas.microsoft.com/office/drawing/2014/main" id="{2999ACEA-AE9A-C4E5-9788-20D34AFB9D8B}"/>
              </a:ext>
            </a:extLst>
          </p:cNvPr>
          <p:cNvSpPr/>
          <p:nvPr/>
        </p:nvSpPr>
        <p:spPr>
          <a:xfrm>
            <a:off x="3190322" y="10493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defTabSz="1733550">
              <a:lnSpc>
                <a:spcPct val="90000"/>
              </a:lnSpc>
              <a:spcBef>
                <a:spcPct val="0"/>
              </a:spcBef>
              <a:spcAft>
                <a:spcPct val="35000"/>
              </a:spcAft>
            </a:pPr>
            <a:r>
              <a:rPr lang="en-US" sz="2600" b="1" dirty="0"/>
              <a:t>Accept or Reject Referral</a:t>
            </a:r>
            <a:endParaRPr lang="en-US" sz="2600" b="1" kern="1200" dirty="0"/>
          </a:p>
          <a:p>
            <a:pPr marL="0" lvl="0" indent="0" algn="l" defTabSz="1733550">
              <a:lnSpc>
                <a:spcPct val="90000"/>
              </a:lnSpc>
              <a:spcBef>
                <a:spcPct val="0"/>
              </a:spcBef>
              <a:spcAft>
                <a:spcPct val="35000"/>
              </a:spcAft>
              <a:buNone/>
            </a:pPr>
            <a:endParaRPr lang="en-US" sz="3900" kern="1200" dirty="0"/>
          </a:p>
        </p:txBody>
      </p:sp>
      <p:sp>
        <p:nvSpPr>
          <p:cNvPr id="19" name="Freeform: Shape 18">
            <a:extLst>
              <a:ext uri="{FF2B5EF4-FFF2-40B4-BE49-F238E27FC236}">
                <a16:creationId xmlns:a16="http://schemas.microsoft.com/office/drawing/2014/main" id="{752CCF5A-53A1-E131-E71D-2EC213FCCC4A}"/>
              </a:ext>
            </a:extLst>
          </p:cNvPr>
          <p:cNvSpPr/>
          <p:nvPr/>
        </p:nvSpPr>
        <p:spPr>
          <a:xfrm>
            <a:off x="3540817" y="2056260"/>
            <a:ext cx="238409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200" kern="1200" dirty="0"/>
              <a:t>To accept, ente</a:t>
            </a:r>
            <a:r>
              <a:rPr lang="en-US" sz="1200" dirty="0"/>
              <a:t>r </a:t>
            </a:r>
            <a:r>
              <a:rPr lang="en-US" sz="1200" i="1" dirty="0"/>
              <a:t>Review Date </a:t>
            </a:r>
            <a:r>
              <a:rPr lang="en-US" sz="1200" dirty="0"/>
              <a:t>&amp; </a:t>
            </a:r>
            <a:r>
              <a:rPr lang="en-US" sz="1200" i="1" dirty="0"/>
              <a:t>Reviewed By </a:t>
            </a:r>
            <a:r>
              <a:rPr lang="en-US" sz="1200" dirty="0"/>
              <a:t>on</a:t>
            </a:r>
            <a:r>
              <a:rPr lang="en-US" sz="1200" i="1" dirty="0"/>
              <a:t> </a:t>
            </a:r>
            <a:r>
              <a:rPr lang="en-US" sz="1200" dirty="0"/>
              <a:t>Registration Tab</a:t>
            </a:r>
          </a:p>
          <a:p>
            <a:pPr marL="171450" lvl="1" indent="-171450" algn="l" defTabSz="1733550">
              <a:lnSpc>
                <a:spcPct val="90000"/>
              </a:lnSpc>
              <a:spcBef>
                <a:spcPct val="0"/>
              </a:spcBef>
              <a:spcAft>
                <a:spcPct val="15000"/>
              </a:spcAft>
              <a:buChar char="•"/>
            </a:pPr>
            <a:r>
              <a:rPr lang="en-US" sz="1200" dirty="0"/>
              <a:t>To reject, enter </a:t>
            </a:r>
            <a:r>
              <a:rPr lang="en-US" sz="1200" i="1" dirty="0"/>
              <a:t>Pre-Program Exit </a:t>
            </a:r>
            <a:r>
              <a:rPr lang="en-US" sz="1200" dirty="0"/>
              <a:t>on Outcome Tab, enter a case note with explanation why</a:t>
            </a:r>
            <a:endParaRPr lang="en-US" sz="1200" i="1" kern="1200" dirty="0"/>
          </a:p>
        </p:txBody>
      </p:sp>
      <p:sp>
        <p:nvSpPr>
          <p:cNvPr id="20" name="Freeform: Shape 19">
            <a:extLst>
              <a:ext uri="{FF2B5EF4-FFF2-40B4-BE49-F238E27FC236}">
                <a16:creationId xmlns:a16="http://schemas.microsoft.com/office/drawing/2014/main" id="{00CA1B5A-2FF8-2A72-6B9F-84C121651D35}"/>
              </a:ext>
            </a:extLst>
          </p:cNvPr>
          <p:cNvSpPr/>
          <p:nvPr/>
        </p:nvSpPr>
        <p:spPr>
          <a:xfrm>
            <a:off x="5476796"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21" name="Freeform: Shape 20">
            <a:extLst>
              <a:ext uri="{FF2B5EF4-FFF2-40B4-BE49-F238E27FC236}">
                <a16:creationId xmlns:a16="http://schemas.microsoft.com/office/drawing/2014/main" id="{B4FFE1C6-6036-25BD-549F-940EA9095EB9}"/>
              </a:ext>
            </a:extLst>
          </p:cNvPr>
          <p:cNvSpPr/>
          <p:nvPr/>
        </p:nvSpPr>
        <p:spPr>
          <a:xfrm>
            <a:off x="6014523"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Enter First Hub Service</a:t>
            </a:r>
          </a:p>
        </p:txBody>
      </p:sp>
      <p:sp>
        <p:nvSpPr>
          <p:cNvPr id="22" name="Freeform: Shape 21">
            <a:extLst>
              <a:ext uri="{FF2B5EF4-FFF2-40B4-BE49-F238E27FC236}">
                <a16:creationId xmlns:a16="http://schemas.microsoft.com/office/drawing/2014/main" id="{E91B7B2E-77E5-1E9F-D57A-07689DD8E18F}"/>
              </a:ext>
            </a:extLst>
          </p:cNvPr>
          <p:cNvSpPr/>
          <p:nvPr/>
        </p:nvSpPr>
        <p:spPr>
          <a:xfrm>
            <a:off x="6338226" y="2034042"/>
            <a:ext cx="2218633"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Go to Services Tab</a:t>
            </a:r>
          </a:p>
          <a:p>
            <a:pPr marL="171450" lvl="1" indent="-171450" algn="l" defTabSz="1733550">
              <a:lnSpc>
                <a:spcPct val="90000"/>
              </a:lnSpc>
              <a:spcBef>
                <a:spcPct val="0"/>
              </a:spcBef>
              <a:spcAft>
                <a:spcPct val="15000"/>
              </a:spcAft>
              <a:buChar char="•"/>
            </a:pPr>
            <a:r>
              <a:rPr lang="en-US" sz="1600" dirty="0"/>
              <a:t>Enter </a:t>
            </a:r>
            <a:r>
              <a:rPr lang="en-US" sz="1600" i="1" dirty="0"/>
              <a:t>Rapid Rehousing </a:t>
            </a:r>
            <a:r>
              <a:rPr lang="en-US" sz="1600" dirty="0"/>
              <a:t>or </a:t>
            </a:r>
            <a:r>
              <a:rPr lang="en-US" sz="1600" i="1" dirty="0"/>
              <a:t>Homelessness Prevention</a:t>
            </a:r>
          </a:p>
        </p:txBody>
      </p:sp>
      <p:sp>
        <p:nvSpPr>
          <p:cNvPr id="44" name="Freeform: Shape 43">
            <a:extLst>
              <a:ext uri="{FF2B5EF4-FFF2-40B4-BE49-F238E27FC236}">
                <a16:creationId xmlns:a16="http://schemas.microsoft.com/office/drawing/2014/main" id="{41C10ECB-3F21-7890-0EA4-B990F065CD2B}"/>
              </a:ext>
            </a:extLst>
          </p:cNvPr>
          <p:cNvSpPr/>
          <p:nvPr/>
        </p:nvSpPr>
        <p:spPr>
          <a:xfrm>
            <a:off x="8873792" y="998750"/>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Assign Hub Staff</a:t>
            </a:r>
          </a:p>
        </p:txBody>
      </p:sp>
      <p:sp>
        <p:nvSpPr>
          <p:cNvPr id="45" name="Freeform: Shape 44">
            <a:extLst>
              <a:ext uri="{FF2B5EF4-FFF2-40B4-BE49-F238E27FC236}">
                <a16:creationId xmlns:a16="http://schemas.microsoft.com/office/drawing/2014/main" id="{E89813E2-3BB1-22E5-F7CC-1F08D1B92CF5}"/>
              </a:ext>
            </a:extLst>
          </p:cNvPr>
          <p:cNvSpPr/>
          <p:nvPr/>
        </p:nvSpPr>
        <p:spPr>
          <a:xfrm>
            <a:off x="9197495" y="2005708"/>
            <a:ext cx="237067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600" kern="1200" dirty="0"/>
              <a:t>Go to Providers Tab</a:t>
            </a:r>
          </a:p>
          <a:p>
            <a:pPr marL="171450" lvl="1" indent="-171450" algn="l" defTabSz="1733550">
              <a:lnSpc>
                <a:spcPct val="90000"/>
              </a:lnSpc>
              <a:spcBef>
                <a:spcPct val="0"/>
              </a:spcBef>
              <a:spcAft>
                <a:spcPct val="15000"/>
              </a:spcAft>
              <a:buChar char="•"/>
            </a:pPr>
            <a:r>
              <a:rPr lang="en-US" sz="1600" kern="1200" dirty="0"/>
              <a:t>Change </a:t>
            </a:r>
            <a:r>
              <a:rPr lang="en-US" sz="1600" i="1" kern="1200" dirty="0"/>
              <a:t>Customer Of </a:t>
            </a:r>
            <a:r>
              <a:rPr lang="en-US" sz="1600" kern="1200" dirty="0"/>
              <a:t>to Hub Staff Name</a:t>
            </a:r>
          </a:p>
        </p:txBody>
      </p:sp>
      <p:sp>
        <p:nvSpPr>
          <p:cNvPr id="46" name="Freeform: Shape 45">
            <a:extLst>
              <a:ext uri="{FF2B5EF4-FFF2-40B4-BE49-F238E27FC236}">
                <a16:creationId xmlns:a16="http://schemas.microsoft.com/office/drawing/2014/main" id="{22C7DB68-6B6A-0F41-B420-BBFDAD8B900D}"/>
              </a:ext>
            </a:extLst>
          </p:cNvPr>
          <p:cNvSpPr/>
          <p:nvPr/>
        </p:nvSpPr>
        <p:spPr>
          <a:xfrm>
            <a:off x="8332329" y="11687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58" name="Freeform: Shape 57">
            <a:extLst>
              <a:ext uri="{FF2B5EF4-FFF2-40B4-BE49-F238E27FC236}">
                <a16:creationId xmlns:a16="http://schemas.microsoft.com/office/drawing/2014/main" id="{2945DEF0-1880-07F8-E00D-9C2269634522}"/>
              </a:ext>
            </a:extLst>
          </p:cNvPr>
          <p:cNvSpPr/>
          <p:nvPr/>
        </p:nvSpPr>
        <p:spPr>
          <a:xfrm>
            <a:off x="1008565"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a:ln>
            <a:solidFill>
              <a:srgbClr val="7030A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Email Referral Coach</a:t>
            </a:r>
          </a:p>
        </p:txBody>
      </p:sp>
      <p:sp>
        <p:nvSpPr>
          <p:cNvPr id="59" name="Freeform: Shape 58">
            <a:extLst>
              <a:ext uri="{FF2B5EF4-FFF2-40B4-BE49-F238E27FC236}">
                <a16:creationId xmlns:a16="http://schemas.microsoft.com/office/drawing/2014/main" id="{21E8E985-0997-D43C-5CDF-4F9026D52F09}"/>
              </a:ext>
            </a:extLst>
          </p:cNvPr>
          <p:cNvSpPr/>
          <p:nvPr/>
        </p:nvSpPr>
        <p:spPr>
          <a:xfrm>
            <a:off x="1287810" y="4987942"/>
            <a:ext cx="210312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600" dirty="0"/>
              <a:t>Inform of Decision</a:t>
            </a:r>
            <a:endParaRPr lang="en-US" sz="1400" dirty="0"/>
          </a:p>
          <a:p>
            <a:pPr marL="171450" lvl="1" indent="-171450" defTabSz="1733550">
              <a:lnSpc>
                <a:spcPct val="90000"/>
              </a:lnSpc>
              <a:spcBef>
                <a:spcPct val="0"/>
              </a:spcBef>
              <a:spcAft>
                <a:spcPct val="15000"/>
              </a:spcAft>
              <a:buFontTx/>
              <a:buChar char="•"/>
            </a:pPr>
            <a:r>
              <a:rPr lang="en-US" sz="1600" dirty="0"/>
              <a:t>Ask them to copy their first service to RA Record</a:t>
            </a:r>
            <a:endParaRPr lang="en-US" sz="1400" dirty="0"/>
          </a:p>
          <a:p>
            <a:pPr marL="171450" lvl="1" indent="-171450" algn="l" defTabSz="1733550">
              <a:lnSpc>
                <a:spcPct val="90000"/>
              </a:lnSpc>
              <a:spcBef>
                <a:spcPct val="0"/>
              </a:spcBef>
              <a:spcAft>
                <a:spcPct val="15000"/>
              </a:spcAft>
              <a:buChar char="•"/>
            </a:pPr>
            <a:endParaRPr lang="en-US" sz="1600" kern="1200" dirty="0"/>
          </a:p>
        </p:txBody>
      </p:sp>
      <p:sp>
        <p:nvSpPr>
          <p:cNvPr id="60" name="Freeform: Shape 59">
            <a:extLst>
              <a:ext uri="{FF2B5EF4-FFF2-40B4-BE49-F238E27FC236}">
                <a16:creationId xmlns:a16="http://schemas.microsoft.com/office/drawing/2014/main" id="{3D003F14-D271-DA04-9092-5C87AD31E735}"/>
              </a:ext>
            </a:extLst>
          </p:cNvPr>
          <p:cNvSpPr/>
          <p:nvPr/>
        </p:nvSpPr>
        <p:spPr>
          <a:xfrm>
            <a:off x="3267448"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1" name="Freeform: Shape 60">
            <a:extLst>
              <a:ext uri="{FF2B5EF4-FFF2-40B4-BE49-F238E27FC236}">
                <a16:creationId xmlns:a16="http://schemas.microsoft.com/office/drawing/2014/main" id="{59A1C7FB-4A5C-B851-19A4-573B49B23EE7}"/>
              </a:ext>
            </a:extLst>
          </p:cNvPr>
          <p:cNvSpPr/>
          <p:nvPr/>
        </p:nvSpPr>
        <p:spPr>
          <a:xfrm>
            <a:off x="3819325" y="40032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defTabSz="1733550">
              <a:lnSpc>
                <a:spcPct val="90000"/>
              </a:lnSpc>
              <a:spcBef>
                <a:spcPct val="0"/>
              </a:spcBef>
              <a:spcAft>
                <a:spcPct val="35000"/>
              </a:spcAft>
            </a:pPr>
            <a:r>
              <a:rPr lang="en-US" sz="2600" b="1" dirty="0"/>
              <a:t>Confirm First Coach Service</a:t>
            </a:r>
            <a:endParaRPr lang="en-US" sz="2600" b="1" kern="1200" dirty="0"/>
          </a:p>
          <a:p>
            <a:pPr marL="0" lvl="0" indent="0" algn="l" defTabSz="1733550">
              <a:lnSpc>
                <a:spcPct val="90000"/>
              </a:lnSpc>
              <a:spcBef>
                <a:spcPct val="0"/>
              </a:spcBef>
              <a:spcAft>
                <a:spcPct val="35000"/>
              </a:spcAft>
              <a:buNone/>
            </a:pPr>
            <a:endParaRPr lang="en-US" sz="3900" kern="1200" dirty="0"/>
          </a:p>
        </p:txBody>
      </p:sp>
      <p:sp>
        <p:nvSpPr>
          <p:cNvPr id="62" name="Freeform: Shape 61">
            <a:extLst>
              <a:ext uri="{FF2B5EF4-FFF2-40B4-BE49-F238E27FC236}">
                <a16:creationId xmlns:a16="http://schemas.microsoft.com/office/drawing/2014/main" id="{C2581798-C591-7042-6853-4240324D340E}"/>
              </a:ext>
            </a:extLst>
          </p:cNvPr>
          <p:cNvSpPr/>
          <p:nvPr/>
        </p:nvSpPr>
        <p:spPr>
          <a:xfrm>
            <a:off x="4062944" y="5010160"/>
            <a:ext cx="2230981"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Go to Services Tab</a:t>
            </a:r>
          </a:p>
          <a:p>
            <a:pPr marL="171450" lvl="1" indent="-171450" algn="l" defTabSz="1733550">
              <a:lnSpc>
                <a:spcPct val="90000"/>
              </a:lnSpc>
              <a:spcBef>
                <a:spcPct val="0"/>
              </a:spcBef>
              <a:spcAft>
                <a:spcPct val="15000"/>
              </a:spcAft>
              <a:buChar char="•"/>
            </a:pPr>
            <a:r>
              <a:rPr lang="en-US" sz="1500" dirty="0"/>
              <a:t>Has coach copied first coach service?</a:t>
            </a:r>
          </a:p>
          <a:p>
            <a:pPr marL="171450" lvl="1" indent="-171450" algn="l" defTabSz="1733550">
              <a:lnSpc>
                <a:spcPct val="90000"/>
              </a:lnSpc>
              <a:spcBef>
                <a:spcPct val="0"/>
              </a:spcBef>
              <a:spcAft>
                <a:spcPct val="15000"/>
              </a:spcAft>
              <a:buChar char="•"/>
            </a:pPr>
            <a:r>
              <a:rPr lang="en-US" sz="1500" dirty="0"/>
              <a:t>Is service date correct?</a:t>
            </a:r>
          </a:p>
          <a:p>
            <a:pPr marL="285750" lvl="1" indent="-285750" algn="l" defTabSz="1733550">
              <a:lnSpc>
                <a:spcPct val="90000"/>
              </a:lnSpc>
              <a:spcBef>
                <a:spcPct val="0"/>
              </a:spcBef>
              <a:spcAft>
                <a:spcPct val="15000"/>
              </a:spcAft>
              <a:buChar char="•"/>
            </a:pPr>
            <a:endParaRPr lang="en-US" sz="3900" kern="1200" dirty="0"/>
          </a:p>
        </p:txBody>
      </p:sp>
      <p:sp>
        <p:nvSpPr>
          <p:cNvPr id="63" name="Freeform: Shape 62">
            <a:extLst>
              <a:ext uri="{FF2B5EF4-FFF2-40B4-BE49-F238E27FC236}">
                <a16:creationId xmlns:a16="http://schemas.microsoft.com/office/drawing/2014/main" id="{116B0520-9044-E529-9762-61E23C870918}"/>
              </a:ext>
            </a:extLst>
          </p:cNvPr>
          <p:cNvSpPr/>
          <p:nvPr/>
        </p:nvSpPr>
        <p:spPr>
          <a:xfrm>
            <a:off x="6105799"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4" name="Freeform: Shape 63">
            <a:extLst>
              <a:ext uri="{FF2B5EF4-FFF2-40B4-BE49-F238E27FC236}">
                <a16:creationId xmlns:a16="http://schemas.microsoft.com/office/drawing/2014/main" id="{A154AB8F-BA5D-FB7C-5698-6361EB2ABAEB}"/>
              </a:ext>
            </a:extLst>
          </p:cNvPr>
          <p:cNvSpPr/>
          <p:nvPr/>
        </p:nvSpPr>
        <p:spPr>
          <a:xfrm>
            <a:off x="6643526"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dirty="0"/>
              <a:t>Intake</a:t>
            </a:r>
            <a:r>
              <a:rPr lang="en-US" sz="2600" b="1" kern="1200" dirty="0"/>
              <a:t> Participant</a:t>
            </a:r>
          </a:p>
        </p:txBody>
      </p:sp>
      <p:sp>
        <p:nvSpPr>
          <p:cNvPr id="65" name="Freeform: Shape 64">
            <a:extLst>
              <a:ext uri="{FF2B5EF4-FFF2-40B4-BE49-F238E27FC236}">
                <a16:creationId xmlns:a16="http://schemas.microsoft.com/office/drawing/2014/main" id="{4EFEFAF8-20A5-6782-9AB2-6900715A76B1}"/>
              </a:ext>
            </a:extLst>
          </p:cNvPr>
          <p:cNvSpPr/>
          <p:nvPr/>
        </p:nvSpPr>
        <p:spPr>
          <a:xfrm>
            <a:off x="6895978" y="4987942"/>
            <a:ext cx="2377439"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400" dirty="0"/>
              <a:t>Complete Hub’s internal enrollment</a:t>
            </a:r>
          </a:p>
          <a:p>
            <a:pPr marL="171450" lvl="1" indent="-171450" algn="l" defTabSz="1733550">
              <a:lnSpc>
                <a:spcPct val="90000"/>
              </a:lnSpc>
              <a:spcBef>
                <a:spcPct val="0"/>
              </a:spcBef>
              <a:spcAft>
                <a:spcPct val="15000"/>
              </a:spcAft>
              <a:buChar char="•"/>
            </a:pPr>
            <a:r>
              <a:rPr lang="en-US" sz="1400" kern="1200" dirty="0"/>
              <a:t>Enter data into other systems/ Service Point within 10 days</a:t>
            </a:r>
          </a:p>
          <a:p>
            <a:pPr marL="171450" lvl="1" indent="-171450" algn="l" defTabSz="1733550">
              <a:lnSpc>
                <a:spcPct val="90000"/>
              </a:lnSpc>
              <a:spcBef>
                <a:spcPct val="0"/>
              </a:spcBef>
              <a:spcAft>
                <a:spcPct val="15000"/>
              </a:spcAft>
              <a:buChar char="•"/>
            </a:pPr>
            <a:r>
              <a:rPr lang="en-US" sz="1400" dirty="0"/>
              <a:t>Add Service Point ID to Payments Tab</a:t>
            </a:r>
            <a:endParaRPr lang="en-US" sz="1400" kern="1200" dirty="0"/>
          </a:p>
        </p:txBody>
      </p:sp>
      <p:sp>
        <p:nvSpPr>
          <p:cNvPr id="66" name="Freeform: Shape 65">
            <a:extLst>
              <a:ext uri="{FF2B5EF4-FFF2-40B4-BE49-F238E27FC236}">
                <a16:creationId xmlns:a16="http://schemas.microsoft.com/office/drawing/2014/main" id="{B6219D69-2F88-34E0-855C-7874C44E8FEA}"/>
              </a:ext>
            </a:extLst>
          </p:cNvPr>
          <p:cNvSpPr/>
          <p:nvPr/>
        </p:nvSpPr>
        <p:spPr>
          <a:xfrm>
            <a:off x="9502794" y="3952650"/>
            <a:ext cx="2426823"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Update Housing Status</a:t>
            </a:r>
          </a:p>
        </p:txBody>
      </p:sp>
      <p:sp>
        <p:nvSpPr>
          <p:cNvPr id="67" name="Freeform: Shape 66">
            <a:extLst>
              <a:ext uri="{FF2B5EF4-FFF2-40B4-BE49-F238E27FC236}">
                <a16:creationId xmlns:a16="http://schemas.microsoft.com/office/drawing/2014/main" id="{D9443B3B-3D6D-C348-190E-C2A1C61832A2}"/>
              </a:ext>
            </a:extLst>
          </p:cNvPr>
          <p:cNvSpPr/>
          <p:nvPr/>
        </p:nvSpPr>
        <p:spPr>
          <a:xfrm>
            <a:off x="9679630" y="4959608"/>
            <a:ext cx="2426823"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Go to Services Tab</a:t>
            </a:r>
          </a:p>
          <a:p>
            <a:pPr marL="171450" lvl="1" indent="-171450" algn="l" defTabSz="1733550">
              <a:lnSpc>
                <a:spcPct val="90000"/>
              </a:lnSpc>
              <a:spcBef>
                <a:spcPct val="0"/>
              </a:spcBef>
              <a:spcAft>
                <a:spcPct val="15000"/>
              </a:spcAft>
              <a:buChar char="•"/>
            </a:pPr>
            <a:r>
              <a:rPr lang="en-US" sz="1500" dirty="0"/>
              <a:t>Use this for coach communication</a:t>
            </a:r>
          </a:p>
          <a:p>
            <a:pPr marL="171450" lvl="1" indent="-171450" algn="l" defTabSz="1733550">
              <a:lnSpc>
                <a:spcPct val="90000"/>
              </a:lnSpc>
              <a:spcBef>
                <a:spcPct val="0"/>
              </a:spcBef>
              <a:spcAft>
                <a:spcPct val="15000"/>
              </a:spcAft>
              <a:buChar char="•"/>
            </a:pPr>
            <a:r>
              <a:rPr lang="en-US" sz="1500" dirty="0"/>
              <a:t>Case Notes Tab is another coach communication option</a:t>
            </a:r>
          </a:p>
          <a:p>
            <a:pPr marL="285750" lvl="1" indent="-285750" algn="l" defTabSz="1733550">
              <a:lnSpc>
                <a:spcPct val="90000"/>
              </a:lnSpc>
              <a:spcBef>
                <a:spcPct val="0"/>
              </a:spcBef>
              <a:spcAft>
                <a:spcPct val="15000"/>
              </a:spcAft>
              <a:buChar char="•"/>
            </a:pPr>
            <a:endParaRPr lang="en-US" sz="3900" kern="1200" dirty="0"/>
          </a:p>
        </p:txBody>
      </p:sp>
      <p:sp>
        <p:nvSpPr>
          <p:cNvPr id="68" name="Freeform: Shape 67">
            <a:extLst>
              <a:ext uri="{FF2B5EF4-FFF2-40B4-BE49-F238E27FC236}">
                <a16:creationId xmlns:a16="http://schemas.microsoft.com/office/drawing/2014/main" id="{74EE65C9-F1A7-7C68-942B-9BD8ED14A923}"/>
              </a:ext>
            </a:extLst>
          </p:cNvPr>
          <p:cNvSpPr/>
          <p:nvPr/>
        </p:nvSpPr>
        <p:spPr>
          <a:xfrm>
            <a:off x="8961332" y="41226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Tree>
    <p:extLst>
      <p:ext uri="{BB962C8B-B14F-4D97-AF65-F5344CB8AC3E}">
        <p14:creationId xmlns:p14="http://schemas.microsoft.com/office/powerpoint/2010/main" val="40774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9875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C2ACC2-E6D6-153A-C344-3F1D00E4140A}"/>
              </a:ext>
            </a:extLst>
          </p:cNvPr>
          <p:cNvSpPr txBox="1"/>
          <p:nvPr/>
        </p:nvSpPr>
        <p:spPr>
          <a:xfrm>
            <a:off x="6400801" y="330051"/>
            <a:ext cx="5791200" cy="369332"/>
          </a:xfrm>
          <a:prstGeom prst="rect">
            <a:avLst/>
          </a:prstGeom>
          <a:solidFill>
            <a:srgbClr val="D34F38"/>
          </a:solidFill>
        </p:spPr>
        <p:txBody>
          <a:bodyPr wrap="square" rtlCol="0" anchor="ctr">
            <a:spAutoFit/>
          </a:bodyPr>
          <a:lstStyle/>
          <a:p>
            <a:pPr algn="r"/>
            <a:r>
              <a:rPr lang="en-US" sz="1800" b="1" dirty="0">
                <a:solidFill>
                  <a:schemeClr val="bg1"/>
                </a:solidFill>
              </a:rPr>
              <a:t>OVERVIEW OF WHAT HUB STAFF DOES</a:t>
            </a:r>
          </a:p>
        </p:txBody>
      </p:sp>
      <p:sp>
        <p:nvSpPr>
          <p:cNvPr id="15" name="Freeform: Shape 14">
            <a:extLst>
              <a:ext uri="{FF2B5EF4-FFF2-40B4-BE49-F238E27FC236}">
                <a16:creationId xmlns:a16="http://schemas.microsoft.com/office/drawing/2014/main" id="{80E1E929-C0DF-5C93-6BC9-C4A1C9BD95F1}"/>
              </a:ext>
            </a:extLst>
          </p:cNvPr>
          <p:cNvSpPr/>
          <p:nvPr/>
        </p:nvSpPr>
        <p:spPr>
          <a:xfrm>
            <a:off x="379562"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Create &amp; enter plan</a:t>
            </a:r>
          </a:p>
        </p:txBody>
      </p:sp>
      <p:sp>
        <p:nvSpPr>
          <p:cNvPr id="16" name="Freeform: Shape 15">
            <a:extLst>
              <a:ext uri="{FF2B5EF4-FFF2-40B4-BE49-F238E27FC236}">
                <a16:creationId xmlns:a16="http://schemas.microsoft.com/office/drawing/2014/main" id="{D907159F-ECBC-AF49-7449-2741F222A977}"/>
              </a:ext>
            </a:extLst>
          </p:cNvPr>
          <p:cNvSpPr/>
          <p:nvPr/>
        </p:nvSpPr>
        <p:spPr>
          <a:xfrm>
            <a:off x="730056" y="2034042"/>
            <a:ext cx="2295369"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Go to Payments Tab</a:t>
            </a:r>
          </a:p>
          <a:p>
            <a:pPr marL="171450" lvl="1" indent="-171450" algn="l" defTabSz="1733550">
              <a:lnSpc>
                <a:spcPct val="90000"/>
              </a:lnSpc>
              <a:spcBef>
                <a:spcPct val="0"/>
              </a:spcBef>
              <a:spcAft>
                <a:spcPct val="15000"/>
              </a:spcAft>
              <a:buChar char="•"/>
            </a:pPr>
            <a:r>
              <a:rPr lang="en-US" sz="1500" kern="1200" dirty="0"/>
              <a:t>Complete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Rent Assistance Payment and Services Plan </a:t>
            </a:r>
            <a:r>
              <a:rPr lang="en-US" sz="1500" dirty="0">
                <a:effectLst/>
                <a:latin typeface="Calibri" panose="020F0502020204030204" pitchFamily="34" charset="0"/>
                <a:ea typeface="Calibri" panose="020F0502020204030204" pitchFamily="34" charset="0"/>
                <a:cs typeface="Times New Roman" panose="02020603050405020304" pitchFamily="18" charset="0"/>
              </a:rPr>
              <a:t>Control</a:t>
            </a:r>
            <a:endParaRPr lang="en-US" sz="1500" dirty="0"/>
          </a:p>
        </p:txBody>
      </p:sp>
      <p:sp>
        <p:nvSpPr>
          <p:cNvPr id="17" name="Freeform: Shape 16">
            <a:extLst>
              <a:ext uri="{FF2B5EF4-FFF2-40B4-BE49-F238E27FC236}">
                <a16:creationId xmlns:a16="http://schemas.microsoft.com/office/drawing/2014/main" id="{9008C8C7-DD04-3FEE-D483-540B8DD9DAA2}"/>
              </a:ext>
            </a:extLst>
          </p:cNvPr>
          <p:cNvSpPr/>
          <p:nvPr/>
        </p:nvSpPr>
        <p:spPr>
          <a:xfrm>
            <a:off x="2638445"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18" name="Freeform: Shape 17">
            <a:extLst>
              <a:ext uri="{FF2B5EF4-FFF2-40B4-BE49-F238E27FC236}">
                <a16:creationId xmlns:a16="http://schemas.microsoft.com/office/drawing/2014/main" id="{2999ACEA-AE9A-C4E5-9788-20D34AFB9D8B}"/>
              </a:ext>
            </a:extLst>
          </p:cNvPr>
          <p:cNvSpPr/>
          <p:nvPr/>
        </p:nvSpPr>
        <p:spPr>
          <a:xfrm>
            <a:off x="3190322" y="10493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defTabSz="1733550">
              <a:lnSpc>
                <a:spcPct val="90000"/>
              </a:lnSpc>
              <a:spcBef>
                <a:spcPct val="0"/>
              </a:spcBef>
              <a:spcAft>
                <a:spcPct val="35000"/>
              </a:spcAft>
            </a:pPr>
            <a:r>
              <a:rPr lang="en-US" sz="2600" b="1" dirty="0"/>
              <a:t>Assist Participant</a:t>
            </a:r>
            <a:endParaRPr lang="en-US" sz="2600" b="1" kern="1200" dirty="0"/>
          </a:p>
          <a:p>
            <a:pPr marL="0" lvl="0" indent="0" algn="l" defTabSz="1733550">
              <a:lnSpc>
                <a:spcPct val="90000"/>
              </a:lnSpc>
              <a:spcBef>
                <a:spcPct val="0"/>
              </a:spcBef>
              <a:spcAft>
                <a:spcPct val="35000"/>
              </a:spcAft>
              <a:buNone/>
            </a:pPr>
            <a:endParaRPr lang="en-US" sz="3900" kern="1200" dirty="0"/>
          </a:p>
        </p:txBody>
      </p:sp>
      <p:sp>
        <p:nvSpPr>
          <p:cNvPr id="19" name="Freeform: Shape 18">
            <a:extLst>
              <a:ext uri="{FF2B5EF4-FFF2-40B4-BE49-F238E27FC236}">
                <a16:creationId xmlns:a16="http://schemas.microsoft.com/office/drawing/2014/main" id="{752CCF5A-53A1-E131-E71D-2EC213FCCC4A}"/>
              </a:ext>
            </a:extLst>
          </p:cNvPr>
          <p:cNvSpPr/>
          <p:nvPr/>
        </p:nvSpPr>
        <p:spPr>
          <a:xfrm>
            <a:off x="3540817" y="2056260"/>
            <a:ext cx="238409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Provide housing-related services in accordance with Regional Program Standards</a:t>
            </a:r>
            <a:endParaRPr lang="en-US" sz="1500" dirty="0"/>
          </a:p>
        </p:txBody>
      </p:sp>
      <p:sp>
        <p:nvSpPr>
          <p:cNvPr id="20" name="Freeform: Shape 19">
            <a:extLst>
              <a:ext uri="{FF2B5EF4-FFF2-40B4-BE49-F238E27FC236}">
                <a16:creationId xmlns:a16="http://schemas.microsoft.com/office/drawing/2014/main" id="{00CA1B5A-2FF8-2A72-6B9F-84C121651D35}"/>
              </a:ext>
            </a:extLst>
          </p:cNvPr>
          <p:cNvSpPr/>
          <p:nvPr/>
        </p:nvSpPr>
        <p:spPr>
          <a:xfrm>
            <a:off x="5476796" y="11747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21" name="Freeform: Shape 20">
            <a:extLst>
              <a:ext uri="{FF2B5EF4-FFF2-40B4-BE49-F238E27FC236}">
                <a16:creationId xmlns:a16="http://schemas.microsoft.com/office/drawing/2014/main" id="{B4FFE1C6-6036-25BD-549F-940EA9095EB9}"/>
              </a:ext>
            </a:extLst>
          </p:cNvPr>
          <p:cNvSpPr/>
          <p:nvPr/>
        </p:nvSpPr>
        <p:spPr>
          <a:xfrm>
            <a:off x="6014523" y="10270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Pay Rent</a:t>
            </a:r>
          </a:p>
        </p:txBody>
      </p:sp>
      <p:sp>
        <p:nvSpPr>
          <p:cNvPr id="22" name="Freeform: Shape 21">
            <a:extLst>
              <a:ext uri="{FF2B5EF4-FFF2-40B4-BE49-F238E27FC236}">
                <a16:creationId xmlns:a16="http://schemas.microsoft.com/office/drawing/2014/main" id="{E91B7B2E-77E5-1E9F-D57A-07689DD8E18F}"/>
              </a:ext>
            </a:extLst>
          </p:cNvPr>
          <p:cNvSpPr/>
          <p:nvPr/>
        </p:nvSpPr>
        <p:spPr>
          <a:xfrm>
            <a:off x="6338226" y="2034042"/>
            <a:ext cx="2218633"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Has coach copied coach service to Services Tab each month?</a:t>
            </a:r>
          </a:p>
        </p:txBody>
      </p:sp>
      <p:sp>
        <p:nvSpPr>
          <p:cNvPr id="44" name="Freeform: Shape 43">
            <a:extLst>
              <a:ext uri="{FF2B5EF4-FFF2-40B4-BE49-F238E27FC236}">
                <a16:creationId xmlns:a16="http://schemas.microsoft.com/office/drawing/2014/main" id="{41C10ECB-3F21-7890-0EA4-B990F065CD2B}"/>
              </a:ext>
            </a:extLst>
          </p:cNvPr>
          <p:cNvSpPr/>
          <p:nvPr/>
        </p:nvSpPr>
        <p:spPr>
          <a:xfrm>
            <a:off x="8873792" y="998750"/>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Enter Payment</a:t>
            </a:r>
          </a:p>
        </p:txBody>
      </p:sp>
      <p:sp>
        <p:nvSpPr>
          <p:cNvPr id="45" name="Freeform: Shape 44">
            <a:extLst>
              <a:ext uri="{FF2B5EF4-FFF2-40B4-BE49-F238E27FC236}">
                <a16:creationId xmlns:a16="http://schemas.microsoft.com/office/drawing/2014/main" id="{E89813E2-3BB1-22E5-F7CC-1F08D1B92CF5}"/>
              </a:ext>
            </a:extLst>
          </p:cNvPr>
          <p:cNvSpPr/>
          <p:nvPr/>
        </p:nvSpPr>
        <p:spPr>
          <a:xfrm>
            <a:off x="9197495" y="2005708"/>
            <a:ext cx="2370670"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500" kern="1200" dirty="0"/>
              <a:t>Go to Payments Tab</a:t>
            </a:r>
          </a:p>
          <a:p>
            <a:pPr marL="171450" lvl="1" indent="-171450" algn="l" defTabSz="1733550">
              <a:lnSpc>
                <a:spcPct val="90000"/>
              </a:lnSpc>
              <a:spcBef>
                <a:spcPct val="0"/>
              </a:spcBef>
              <a:spcAft>
                <a:spcPct val="15000"/>
              </a:spcAft>
              <a:buChar char="•"/>
            </a:pPr>
            <a:r>
              <a:rPr lang="en-US" sz="1500" kern="1200" dirty="0"/>
              <a:t>Document details in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Rent Assistance Payments </a:t>
            </a:r>
            <a:r>
              <a:rPr lang="en-US" sz="1500" dirty="0">
                <a:effectLst/>
                <a:latin typeface="Calibri" panose="020F0502020204030204" pitchFamily="34" charset="0"/>
                <a:ea typeface="Calibri" panose="020F0502020204030204" pitchFamily="34" charset="0"/>
                <a:cs typeface="Times New Roman" panose="02020603050405020304" pitchFamily="18" charset="0"/>
              </a:rPr>
              <a:t>Control </a:t>
            </a:r>
            <a:endParaRPr lang="en-US" sz="1500" kern="1200" dirty="0"/>
          </a:p>
        </p:txBody>
      </p:sp>
      <p:sp>
        <p:nvSpPr>
          <p:cNvPr id="46" name="Freeform: Shape 45">
            <a:extLst>
              <a:ext uri="{FF2B5EF4-FFF2-40B4-BE49-F238E27FC236}">
                <a16:creationId xmlns:a16="http://schemas.microsoft.com/office/drawing/2014/main" id="{22C7DB68-6B6A-0F41-B420-BBFDAD8B900D}"/>
              </a:ext>
            </a:extLst>
          </p:cNvPr>
          <p:cNvSpPr/>
          <p:nvPr/>
        </p:nvSpPr>
        <p:spPr>
          <a:xfrm>
            <a:off x="8332329" y="11687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58" name="Freeform: Shape 57">
            <a:extLst>
              <a:ext uri="{FF2B5EF4-FFF2-40B4-BE49-F238E27FC236}">
                <a16:creationId xmlns:a16="http://schemas.microsoft.com/office/drawing/2014/main" id="{2945DEF0-1880-07F8-E00D-9C2269634522}"/>
              </a:ext>
            </a:extLst>
          </p:cNvPr>
          <p:cNvSpPr/>
          <p:nvPr/>
        </p:nvSpPr>
        <p:spPr>
          <a:xfrm>
            <a:off x="1008565"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a:ln>
            <a:solidFill>
              <a:srgbClr val="7030A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kern="1200" dirty="0"/>
              <a:t>Exit Participant</a:t>
            </a:r>
          </a:p>
        </p:txBody>
      </p:sp>
      <p:sp>
        <p:nvSpPr>
          <p:cNvPr id="59" name="Freeform: Shape 58">
            <a:extLst>
              <a:ext uri="{FF2B5EF4-FFF2-40B4-BE49-F238E27FC236}">
                <a16:creationId xmlns:a16="http://schemas.microsoft.com/office/drawing/2014/main" id="{21E8E985-0997-D43C-5CDF-4F9026D52F09}"/>
              </a:ext>
            </a:extLst>
          </p:cNvPr>
          <p:cNvSpPr/>
          <p:nvPr/>
        </p:nvSpPr>
        <p:spPr>
          <a:xfrm>
            <a:off x="1240308" y="4987942"/>
            <a:ext cx="2350649"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dirty="0"/>
              <a:t>Update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Rent Assistance Payment and Services Plan </a:t>
            </a:r>
            <a:r>
              <a:rPr lang="en-US" sz="1500" dirty="0"/>
              <a:t>on Payments Tab</a:t>
            </a:r>
          </a:p>
          <a:p>
            <a:pPr marL="171450" lvl="1" indent="-171450" algn="l" defTabSz="1733550">
              <a:lnSpc>
                <a:spcPct val="90000"/>
              </a:lnSpc>
              <a:spcBef>
                <a:spcPct val="0"/>
              </a:spcBef>
              <a:spcAft>
                <a:spcPct val="15000"/>
              </a:spcAft>
              <a:buChar char="•"/>
            </a:pPr>
            <a:r>
              <a:rPr lang="en-US" sz="1500" dirty="0"/>
              <a:t>Document exit in two controls on Outcomes Tab</a:t>
            </a:r>
            <a:endParaRPr lang="en-US" sz="1500" kern="1200" dirty="0"/>
          </a:p>
        </p:txBody>
      </p:sp>
      <p:sp>
        <p:nvSpPr>
          <p:cNvPr id="60" name="Freeform: Shape 59">
            <a:extLst>
              <a:ext uri="{FF2B5EF4-FFF2-40B4-BE49-F238E27FC236}">
                <a16:creationId xmlns:a16="http://schemas.microsoft.com/office/drawing/2014/main" id="{3D003F14-D271-DA04-9092-5C87AD31E735}"/>
              </a:ext>
            </a:extLst>
          </p:cNvPr>
          <p:cNvSpPr/>
          <p:nvPr/>
        </p:nvSpPr>
        <p:spPr>
          <a:xfrm>
            <a:off x="3267448"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1" name="Freeform: Shape 60">
            <a:extLst>
              <a:ext uri="{FF2B5EF4-FFF2-40B4-BE49-F238E27FC236}">
                <a16:creationId xmlns:a16="http://schemas.microsoft.com/office/drawing/2014/main" id="{59A1C7FB-4A5C-B851-19A4-573B49B23EE7}"/>
              </a:ext>
            </a:extLst>
          </p:cNvPr>
          <p:cNvSpPr/>
          <p:nvPr/>
        </p:nvSpPr>
        <p:spPr>
          <a:xfrm>
            <a:off x="3819325" y="4003202"/>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defTabSz="1733550">
              <a:lnSpc>
                <a:spcPct val="90000"/>
              </a:lnSpc>
              <a:spcBef>
                <a:spcPct val="0"/>
              </a:spcBef>
              <a:spcAft>
                <a:spcPct val="35000"/>
              </a:spcAft>
            </a:pPr>
            <a:r>
              <a:rPr lang="en-US" sz="2600" b="1" dirty="0"/>
              <a:t>Connect at     6 Months</a:t>
            </a:r>
            <a:endParaRPr lang="en-US" sz="3900" kern="1200" dirty="0"/>
          </a:p>
        </p:txBody>
      </p:sp>
      <p:sp>
        <p:nvSpPr>
          <p:cNvPr id="62" name="Freeform: Shape 61">
            <a:extLst>
              <a:ext uri="{FF2B5EF4-FFF2-40B4-BE49-F238E27FC236}">
                <a16:creationId xmlns:a16="http://schemas.microsoft.com/office/drawing/2014/main" id="{C2581798-C591-7042-6853-4240324D340E}"/>
              </a:ext>
            </a:extLst>
          </p:cNvPr>
          <p:cNvSpPr/>
          <p:nvPr/>
        </p:nvSpPr>
        <p:spPr>
          <a:xfrm>
            <a:off x="4027319" y="5010160"/>
            <a:ext cx="2459391"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dirty="0"/>
              <a:t>Does</a:t>
            </a:r>
            <a:r>
              <a:rPr lang="en-US" sz="1500" kern="1200" dirty="0"/>
              <a:t> participant remain housed 6 months after rent assistance?</a:t>
            </a:r>
          </a:p>
          <a:p>
            <a:pPr marL="171450" lvl="1" indent="-171450" defTabSz="1733550">
              <a:lnSpc>
                <a:spcPct val="90000"/>
              </a:lnSpc>
              <a:spcBef>
                <a:spcPct val="0"/>
              </a:spcBef>
              <a:spcAft>
                <a:spcPct val="15000"/>
              </a:spcAft>
              <a:buFontTx/>
              <a:buChar char="•"/>
            </a:pPr>
            <a:r>
              <a:rPr lang="en-US" sz="1500" dirty="0"/>
              <a:t>Enter status in </a:t>
            </a:r>
            <a:r>
              <a:rPr lang="en-US" sz="1500" i="1" dirty="0"/>
              <a:t>Rent Assistance Outcomes </a:t>
            </a:r>
            <a:r>
              <a:rPr lang="en-US" sz="1500" dirty="0"/>
              <a:t>Control</a:t>
            </a:r>
          </a:p>
          <a:p>
            <a:pPr marL="171450" lvl="1" indent="-171450" algn="l" defTabSz="1733550">
              <a:lnSpc>
                <a:spcPct val="90000"/>
              </a:lnSpc>
              <a:spcBef>
                <a:spcPct val="0"/>
              </a:spcBef>
              <a:spcAft>
                <a:spcPct val="15000"/>
              </a:spcAft>
              <a:buChar char="•"/>
            </a:pPr>
            <a:endParaRPr lang="en-US" sz="1500" dirty="0"/>
          </a:p>
          <a:p>
            <a:pPr marL="285750" lvl="1" indent="-285750" algn="l" defTabSz="1733550">
              <a:lnSpc>
                <a:spcPct val="90000"/>
              </a:lnSpc>
              <a:spcBef>
                <a:spcPct val="0"/>
              </a:spcBef>
              <a:spcAft>
                <a:spcPct val="15000"/>
              </a:spcAft>
              <a:buChar char="•"/>
            </a:pPr>
            <a:endParaRPr lang="en-US" sz="3900" kern="1200" dirty="0"/>
          </a:p>
        </p:txBody>
      </p:sp>
      <p:sp>
        <p:nvSpPr>
          <p:cNvPr id="63" name="Freeform: Shape 62">
            <a:extLst>
              <a:ext uri="{FF2B5EF4-FFF2-40B4-BE49-F238E27FC236}">
                <a16:creationId xmlns:a16="http://schemas.microsoft.com/office/drawing/2014/main" id="{116B0520-9044-E529-9762-61E23C870918}"/>
              </a:ext>
            </a:extLst>
          </p:cNvPr>
          <p:cNvSpPr/>
          <p:nvPr/>
        </p:nvSpPr>
        <p:spPr>
          <a:xfrm>
            <a:off x="6105799" y="4128631"/>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64" name="Freeform: Shape 63">
            <a:extLst>
              <a:ext uri="{FF2B5EF4-FFF2-40B4-BE49-F238E27FC236}">
                <a16:creationId xmlns:a16="http://schemas.microsoft.com/office/drawing/2014/main" id="{A154AB8F-BA5D-FB7C-5698-6361EB2ABAEB}"/>
              </a:ext>
            </a:extLst>
          </p:cNvPr>
          <p:cNvSpPr/>
          <p:nvPr/>
        </p:nvSpPr>
        <p:spPr>
          <a:xfrm>
            <a:off x="6643526" y="3980984"/>
            <a:ext cx="2377440"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dirty="0"/>
              <a:t>Connect at   12 Months</a:t>
            </a:r>
            <a:endParaRPr lang="en-US" sz="2600" b="1" kern="1200" dirty="0"/>
          </a:p>
        </p:txBody>
      </p:sp>
      <p:sp>
        <p:nvSpPr>
          <p:cNvPr id="65" name="Freeform: Shape 64">
            <a:extLst>
              <a:ext uri="{FF2B5EF4-FFF2-40B4-BE49-F238E27FC236}">
                <a16:creationId xmlns:a16="http://schemas.microsoft.com/office/drawing/2014/main" id="{4EFEFAF8-20A5-6782-9AB2-6900715A76B1}"/>
              </a:ext>
            </a:extLst>
          </p:cNvPr>
          <p:cNvSpPr/>
          <p:nvPr/>
        </p:nvSpPr>
        <p:spPr>
          <a:xfrm>
            <a:off x="6895978" y="4987942"/>
            <a:ext cx="2426823"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t" anchorCtr="0">
            <a:noAutofit/>
          </a:bodyPr>
          <a:lstStyle/>
          <a:p>
            <a:pPr marL="171450" lvl="1" indent="-171450" algn="l" defTabSz="1733550">
              <a:lnSpc>
                <a:spcPct val="90000"/>
              </a:lnSpc>
              <a:spcBef>
                <a:spcPct val="0"/>
              </a:spcBef>
              <a:spcAft>
                <a:spcPct val="15000"/>
              </a:spcAft>
              <a:buChar char="•"/>
            </a:pPr>
            <a:r>
              <a:rPr lang="en-US" sz="1500" dirty="0"/>
              <a:t>Does</a:t>
            </a:r>
            <a:r>
              <a:rPr lang="en-US" sz="1500" kern="1200" dirty="0"/>
              <a:t> participant remain housed 12 months after rent assistance?</a:t>
            </a:r>
          </a:p>
          <a:p>
            <a:pPr marL="171450" lvl="1" indent="-171450" defTabSz="1733550">
              <a:lnSpc>
                <a:spcPct val="90000"/>
              </a:lnSpc>
              <a:spcBef>
                <a:spcPct val="0"/>
              </a:spcBef>
              <a:spcAft>
                <a:spcPct val="15000"/>
              </a:spcAft>
              <a:buFontTx/>
              <a:buChar char="•"/>
            </a:pPr>
            <a:r>
              <a:rPr lang="en-US" sz="1500" dirty="0"/>
              <a:t>Enter status in </a:t>
            </a:r>
            <a:r>
              <a:rPr lang="en-US" sz="1500" i="1" dirty="0"/>
              <a:t>Rent Assistance Outcomes </a:t>
            </a:r>
            <a:r>
              <a:rPr lang="en-US" sz="1500" dirty="0"/>
              <a:t>Control</a:t>
            </a:r>
          </a:p>
        </p:txBody>
      </p:sp>
      <p:sp>
        <p:nvSpPr>
          <p:cNvPr id="66" name="Freeform: Shape 65">
            <a:extLst>
              <a:ext uri="{FF2B5EF4-FFF2-40B4-BE49-F238E27FC236}">
                <a16:creationId xmlns:a16="http://schemas.microsoft.com/office/drawing/2014/main" id="{B6219D69-2F88-34E0-855C-7874C44E8FEA}"/>
              </a:ext>
            </a:extLst>
          </p:cNvPr>
          <p:cNvSpPr/>
          <p:nvPr/>
        </p:nvSpPr>
        <p:spPr>
          <a:xfrm>
            <a:off x="9502794" y="3952650"/>
            <a:ext cx="2426823" cy="1188720"/>
          </a:xfrm>
          <a:custGeom>
            <a:avLst/>
            <a:gdLst>
              <a:gd name="connsiteX0" fmla="*/ 0 w 2461523"/>
              <a:gd name="connsiteY0" fmla="*/ 168480 h 1684800"/>
              <a:gd name="connsiteX1" fmla="*/ 168480 w 2461523"/>
              <a:gd name="connsiteY1" fmla="*/ 0 h 1684800"/>
              <a:gd name="connsiteX2" fmla="*/ 2293043 w 2461523"/>
              <a:gd name="connsiteY2" fmla="*/ 0 h 1684800"/>
              <a:gd name="connsiteX3" fmla="*/ 2461523 w 2461523"/>
              <a:gd name="connsiteY3" fmla="*/ 168480 h 1684800"/>
              <a:gd name="connsiteX4" fmla="*/ 2461523 w 2461523"/>
              <a:gd name="connsiteY4" fmla="*/ 1516320 h 1684800"/>
              <a:gd name="connsiteX5" fmla="*/ 2293043 w 2461523"/>
              <a:gd name="connsiteY5" fmla="*/ 1684800 h 1684800"/>
              <a:gd name="connsiteX6" fmla="*/ 168480 w 2461523"/>
              <a:gd name="connsiteY6" fmla="*/ 1684800 h 1684800"/>
              <a:gd name="connsiteX7" fmla="*/ 0 w 2461523"/>
              <a:gd name="connsiteY7" fmla="*/ 1516320 h 1684800"/>
              <a:gd name="connsiteX8" fmla="*/ 0 w 2461523"/>
              <a:gd name="connsiteY8" fmla="*/ 168480 h 168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1684800">
                <a:moveTo>
                  <a:pt x="0" y="168480"/>
                </a:moveTo>
                <a:cubicBezTo>
                  <a:pt x="0" y="75431"/>
                  <a:pt x="75431" y="0"/>
                  <a:pt x="168480" y="0"/>
                </a:cubicBezTo>
                <a:lnTo>
                  <a:pt x="2293043" y="0"/>
                </a:lnTo>
                <a:cubicBezTo>
                  <a:pt x="2386092" y="0"/>
                  <a:pt x="2461523" y="75431"/>
                  <a:pt x="2461523" y="168480"/>
                </a:cubicBezTo>
                <a:lnTo>
                  <a:pt x="2461523" y="1516320"/>
                </a:lnTo>
                <a:cubicBezTo>
                  <a:pt x="2461523" y="1609369"/>
                  <a:pt x="2386092" y="1684800"/>
                  <a:pt x="2293043" y="1684800"/>
                </a:cubicBezTo>
                <a:lnTo>
                  <a:pt x="168480" y="1684800"/>
                </a:lnTo>
                <a:cubicBezTo>
                  <a:pt x="75431" y="1684800"/>
                  <a:pt x="0" y="1609369"/>
                  <a:pt x="0" y="1516320"/>
                </a:cubicBezTo>
                <a:lnTo>
                  <a:pt x="0" y="168480"/>
                </a:lnTo>
                <a:close/>
              </a:path>
            </a:pathLst>
          </a:custGeom>
          <a:solidFill>
            <a:srgbClr val="D34F3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182880" rIns="182880" bIns="848781" numCol="1" spcCol="1270" anchor="t" anchorCtr="0">
            <a:noAutofit/>
          </a:bodyPr>
          <a:lstStyle/>
          <a:p>
            <a:pPr marL="0" lvl="0" indent="0" algn="l" defTabSz="1733550">
              <a:lnSpc>
                <a:spcPct val="90000"/>
              </a:lnSpc>
              <a:spcBef>
                <a:spcPct val="0"/>
              </a:spcBef>
              <a:spcAft>
                <a:spcPct val="35000"/>
              </a:spcAft>
              <a:buNone/>
            </a:pPr>
            <a:r>
              <a:rPr lang="en-US" sz="2600" b="1" dirty="0"/>
              <a:t>More RA?</a:t>
            </a:r>
            <a:endParaRPr lang="en-US" sz="2600" b="1" kern="1200" dirty="0"/>
          </a:p>
        </p:txBody>
      </p:sp>
      <p:sp>
        <p:nvSpPr>
          <p:cNvPr id="67" name="Freeform: Shape 66">
            <a:extLst>
              <a:ext uri="{FF2B5EF4-FFF2-40B4-BE49-F238E27FC236}">
                <a16:creationId xmlns:a16="http://schemas.microsoft.com/office/drawing/2014/main" id="{D9443B3B-3D6D-C348-190E-C2A1C61832A2}"/>
              </a:ext>
            </a:extLst>
          </p:cNvPr>
          <p:cNvSpPr/>
          <p:nvPr/>
        </p:nvSpPr>
        <p:spPr>
          <a:xfrm>
            <a:off x="9715255" y="4959608"/>
            <a:ext cx="2394355" cy="1554480"/>
          </a:xfrm>
          <a:custGeom>
            <a:avLst/>
            <a:gdLst>
              <a:gd name="connsiteX0" fmla="*/ 0 w 2461523"/>
              <a:gd name="connsiteY0" fmla="*/ 224640 h 2246400"/>
              <a:gd name="connsiteX1" fmla="*/ 224640 w 2461523"/>
              <a:gd name="connsiteY1" fmla="*/ 0 h 2246400"/>
              <a:gd name="connsiteX2" fmla="*/ 2236883 w 2461523"/>
              <a:gd name="connsiteY2" fmla="*/ 0 h 2246400"/>
              <a:gd name="connsiteX3" fmla="*/ 2461523 w 2461523"/>
              <a:gd name="connsiteY3" fmla="*/ 224640 h 2246400"/>
              <a:gd name="connsiteX4" fmla="*/ 2461523 w 2461523"/>
              <a:gd name="connsiteY4" fmla="*/ 2021760 h 2246400"/>
              <a:gd name="connsiteX5" fmla="*/ 2236883 w 2461523"/>
              <a:gd name="connsiteY5" fmla="*/ 2246400 h 2246400"/>
              <a:gd name="connsiteX6" fmla="*/ 224640 w 2461523"/>
              <a:gd name="connsiteY6" fmla="*/ 2246400 h 2246400"/>
              <a:gd name="connsiteX7" fmla="*/ 0 w 2461523"/>
              <a:gd name="connsiteY7" fmla="*/ 2021760 h 2246400"/>
              <a:gd name="connsiteX8" fmla="*/ 0 w 2461523"/>
              <a:gd name="connsiteY8" fmla="*/ 224640 h 22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1523" h="2246400">
                <a:moveTo>
                  <a:pt x="0" y="224640"/>
                </a:moveTo>
                <a:cubicBezTo>
                  <a:pt x="0" y="100575"/>
                  <a:pt x="100575" y="0"/>
                  <a:pt x="224640" y="0"/>
                </a:cubicBezTo>
                <a:lnTo>
                  <a:pt x="2236883" y="0"/>
                </a:lnTo>
                <a:cubicBezTo>
                  <a:pt x="2360948" y="0"/>
                  <a:pt x="2461523" y="100575"/>
                  <a:pt x="2461523" y="224640"/>
                </a:cubicBezTo>
                <a:lnTo>
                  <a:pt x="2461523" y="2021760"/>
                </a:lnTo>
                <a:cubicBezTo>
                  <a:pt x="2461523" y="2145825"/>
                  <a:pt x="2360948" y="2246400"/>
                  <a:pt x="2236883" y="2246400"/>
                </a:cubicBezTo>
                <a:lnTo>
                  <a:pt x="224640" y="2246400"/>
                </a:lnTo>
                <a:cubicBezTo>
                  <a:pt x="100575" y="2246400"/>
                  <a:pt x="0" y="2145825"/>
                  <a:pt x="0" y="2021760"/>
                </a:cubicBezTo>
                <a:lnTo>
                  <a:pt x="0" y="224640"/>
                </a:lnTo>
                <a:close/>
              </a:path>
            </a:pathLst>
          </a:custGeom>
          <a:ln>
            <a:solidFill>
              <a:srgbClr val="D34F3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82880" rIns="343163" bIns="182880" numCol="1" spcCol="1270" anchor="t" anchorCtr="0">
            <a:noAutofit/>
          </a:bodyPr>
          <a:lstStyle/>
          <a:p>
            <a:pPr marL="171450" lvl="1" indent="-171450" algn="l" defTabSz="1733550">
              <a:lnSpc>
                <a:spcPct val="90000"/>
              </a:lnSpc>
              <a:spcBef>
                <a:spcPct val="0"/>
              </a:spcBef>
              <a:spcAft>
                <a:spcPct val="15000"/>
              </a:spcAft>
              <a:buChar char="•"/>
            </a:pPr>
            <a:r>
              <a:rPr lang="en-US" sz="1500" dirty="0"/>
              <a:t>If 90+ days since exit, create new RA record </a:t>
            </a:r>
            <a:r>
              <a:rPr lang="en-US" sz="1500" b="1" dirty="0"/>
              <a:t>AND</a:t>
            </a:r>
            <a:endParaRPr lang="en-US" sz="1500" b="1" kern="1200" dirty="0"/>
          </a:p>
          <a:p>
            <a:pPr marL="171450" lvl="1" indent="-171450" algn="l" defTabSz="1733550">
              <a:lnSpc>
                <a:spcPct val="90000"/>
              </a:lnSpc>
              <a:spcBef>
                <a:spcPct val="0"/>
              </a:spcBef>
              <a:spcAft>
                <a:spcPct val="15000"/>
              </a:spcAft>
              <a:buChar char="•"/>
            </a:pPr>
            <a:r>
              <a:rPr lang="en-US" sz="1500" dirty="0"/>
              <a:t>Add status in </a:t>
            </a:r>
            <a:r>
              <a:rPr lang="en-US" sz="1500" i="1" dirty="0"/>
              <a:t>Rent Assistance Outcomes </a:t>
            </a:r>
            <a:r>
              <a:rPr lang="en-US" sz="1500" dirty="0"/>
              <a:t>Control</a:t>
            </a:r>
          </a:p>
          <a:p>
            <a:pPr marL="285750" lvl="1" indent="-285750" algn="l" defTabSz="1733550">
              <a:lnSpc>
                <a:spcPct val="90000"/>
              </a:lnSpc>
              <a:spcBef>
                <a:spcPct val="0"/>
              </a:spcBef>
              <a:spcAft>
                <a:spcPct val="15000"/>
              </a:spcAft>
              <a:buChar char="•"/>
            </a:pPr>
            <a:endParaRPr lang="en-US" sz="3900" kern="1200" dirty="0"/>
          </a:p>
        </p:txBody>
      </p:sp>
      <p:sp>
        <p:nvSpPr>
          <p:cNvPr id="68" name="Freeform: Shape 67">
            <a:extLst>
              <a:ext uri="{FF2B5EF4-FFF2-40B4-BE49-F238E27FC236}">
                <a16:creationId xmlns:a16="http://schemas.microsoft.com/office/drawing/2014/main" id="{74EE65C9-F1A7-7C68-942B-9BD8ED14A923}"/>
              </a:ext>
            </a:extLst>
          </p:cNvPr>
          <p:cNvSpPr/>
          <p:nvPr/>
        </p:nvSpPr>
        <p:spPr>
          <a:xfrm>
            <a:off x="8961332" y="4122682"/>
            <a:ext cx="549964" cy="486791"/>
          </a:xfrm>
          <a:custGeom>
            <a:avLst/>
            <a:gdLst>
              <a:gd name="connsiteX0" fmla="*/ 0 w 791095"/>
              <a:gd name="connsiteY0" fmla="*/ 122570 h 612848"/>
              <a:gd name="connsiteX1" fmla="*/ 484671 w 791095"/>
              <a:gd name="connsiteY1" fmla="*/ 122570 h 612848"/>
              <a:gd name="connsiteX2" fmla="*/ 484671 w 791095"/>
              <a:gd name="connsiteY2" fmla="*/ 0 h 612848"/>
              <a:gd name="connsiteX3" fmla="*/ 791095 w 791095"/>
              <a:gd name="connsiteY3" fmla="*/ 306424 h 612848"/>
              <a:gd name="connsiteX4" fmla="*/ 484671 w 791095"/>
              <a:gd name="connsiteY4" fmla="*/ 612848 h 612848"/>
              <a:gd name="connsiteX5" fmla="*/ 484671 w 791095"/>
              <a:gd name="connsiteY5" fmla="*/ 490278 h 612848"/>
              <a:gd name="connsiteX6" fmla="*/ 0 w 791095"/>
              <a:gd name="connsiteY6" fmla="*/ 490278 h 612848"/>
              <a:gd name="connsiteX7" fmla="*/ 0 w 791095"/>
              <a:gd name="connsiteY7" fmla="*/ 122570 h 6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095" h="612848">
                <a:moveTo>
                  <a:pt x="0" y="122570"/>
                </a:moveTo>
                <a:lnTo>
                  <a:pt x="484671" y="122570"/>
                </a:lnTo>
                <a:lnTo>
                  <a:pt x="484671" y="0"/>
                </a:lnTo>
                <a:lnTo>
                  <a:pt x="791095" y="306424"/>
                </a:lnTo>
                <a:lnTo>
                  <a:pt x="484671" y="612848"/>
                </a:lnTo>
                <a:lnTo>
                  <a:pt x="484671" y="490278"/>
                </a:lnTo>
                <a:lnTo>
                  <a:pt x="0" y="490278"/>
                </a:lnTo>
                <a:lnTo>
                  <a:pt x="0" y="122570"/>
                </a:lnTo>
                <a:close/>
              </a:path>
            </a:pathLst>
          </a:custGeom>
          <a:solidFill>
            <a:srgbClr val="E69B8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2570" rIns="183854" bIns="122570"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Tree>
    <p:extLst>
      <p:ext uri="{BB962C8B-B14F-4D97-AF65-F5344CB8AC3E}">
        <p14:creationId xmlns:p14="http://schemas.microsoft.com/office/powerpoint/2010/main" val="110230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4083498" cy="461665"/>
          </a:xfrm>
          <a:prstGeom prst="rect">
            <a:avLst/>
          </a:prstGeom>
          <a:solidFill>
            <a:srgbClr val="D34F38"/>
          </a:solidFill>
        </p:spPr>
        <p:txBody>
          <a:bodyPr wrap="square">
            <a:spAutoFit/>
          </a:bodyPr>
          <a:lstStyle/>
          <a:p>
            <a:pPr algn="l"/>
            <a:r>
              <a:rPr lang="en-US" sz="2400" b="1" dirty="0">
                <a:solidFill>
                  <a:schemeClr val="bg1"/>
                </a:solidFill>
              </a:rPr>
              <a:t>EVALUATE REFERRAL</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5990238" cy="1323439"/>
          </a:xfrm>
          <a:prstGeom prst="rect">
            <a:avLst/>
          </a:prstGeom>
          <a:noFill/>
        </p:spPr>
        <p:txBody>
          <a:bodyPr wrap="square">
            <a:spAutoFit/>
          </a:bodyPr>
          <a:lstStyle/>
          <a:p>
            <a:pPr algn="l"/>
            <a:r>
              <a:rPr lang="en-US" sz="2000" b="1" dirty="0">
                <a:solidFill>
                  <a:srgbClr val="2B6E62"/>
                </a:solidFill>
              </a:rPr>
              <a:t>Review Registration Tab, Application and Career Plan, Prosperity Planner Budget.  </a:t>
            </a:r>
          </a:p>
          <a:p>
            <a:pPr algn="l"/>
            <a:r>
              <a:rPr lang="en-US" sz="2000" b="1" dirty="0">
                <a:solidFill>
                  <a:srgbClr val="2B6E62"/>
                </a:solidFill>
              </a:rPr>
              <a:t>Review Application via Customer Documents Menu or on Customer Documentation tab.</a:t>
            </a:r>
          </a:p>
        </p:txBody>
      </p:sp>
      <p:sp>
        <p:nvSpPr>
          <p:cNvPr id="20" name="TextBox 19">
            <a:extLst>
              <a:ext uri="{FF2B5EF4-FFF2-40B4-BE49-F238E27FC236}">
                <a16:creationId xmlns:a16="http://schemas.microsoft.com/office/drawing/2014/main" id="{15262885-09AA-8399-221B-A4B82ED4100D}"/>
              </a:ext>
            </a:extLst>
          </p:cNvPr>
          <p:cNvSpPr txBox="1"/>
          <p:nvPr/>
        </p:nvSpPr>
        <p:spPr>
          <a:xfrm>
            <a:off x="391510" y="2897639"/>
            <a:ext cx="5849492" cy="707886"/>
          </a:xfrm>
          <a:prstGeom prst="rect">
            <a:avLst/>
          </a:prstGeom>
          <a:noFill/>
        </p:spPr>
        <p:txBody>
          <a:bodyPr wrap="square">
            <a:spAutoFit/>
          </a:bodyPr>
          <a:lstStyle/>
          <a:p>
            <a:pPr algn="l"/>
            <a:r>
              <a:rPr lang="en-US" sz="2000" b="1" dirty="0">
                <a:solidFill>
                  <a:srgbClr val="2B6E62"/>
                </a:solidFill>
              </a:rPr>
              <a:t>View Career Plan via </a:t>
            </a:r>
            <a:r>
              <a:rPr lang="en-US" sz="2000" b="1" dirty="0">
                <a:solidFill>
                  <a:schemeClr val="accent2"/>
                </a:solidFill>
              </a:rPr>
              <a:t>Customer Documentation Tab</a:t>
            </a:r>
            <a:r>
              <a:rPr lang="en-US" sz="2000" b="1" dirty="0">
                <a:solidFill>
                  <a:srgbClr val="2B6E62"/>
                </a:solidFill>
              </a:rPr>
              <a:t>.</a:t>
            </a:r>
          </a:p>
          <a:p>
            <a:pPr algn="l"/>
            <a:r>
              <a:rPr lang="en-US" sz="2000" b="1" dirty="0">
                <a:solidFill>
                  <a:srgbClr val="2B6E62"/>
                </a:solidFill>
              </a:rPr>
              <a:t>      </a:t>
            </a:r>
            <a:r>
              <a:rPr lang="en-US" i="1" dirty="0">
                <a:solidFill>
                  <a:srgbClr val="7030A0"/>
                </a:solidFill>
              </a:rPr>
              <a:t>File Exchange </a:t>
            </a:r>
            <a:r>
              <a:rPr lang="en-US" i="1" dirty="0">
                <a:solidFill>
                  <a:srgbClr val="2B6E62"/>
                </a:solidFill>
              </a:rPr>
              <a:t>is an older tool that could be used. </a:t>
            </a:r>
          </a:p>
        </p:txBody>
      </p:sp>
      <p:pic>
        <p:nvPicPr>
          <p:cNvPr id="22" name="Picture 21">
            <a:extLst>
              <a:ext uri="{FF2B5EF4-FFF2-40B4-BE49-F238E27FC236}">
                <a16:creationId xmlns:a16="http://schemas.microsoft.com/office/drawing/2014/main" id="{0DE75828-6DFF-617D-ADEC-651B5DE91DBB}"/>
              </a:ext>
            </a:extLst>
          </p:cNvPr>
          <p:cNvPicPr>
            <a:picLocks noChangeAspect="1"/>
          </p:cNvPicPr>
          <p:nvPr/>
        </p:nvPicPr>
        <p:blipFill>
          <a:blip r:embed="rId2"/>
          <a:stretch>
            <a:fillRect/>
          </a:stretch>
        </p:blipFill>
        <p:spPr>
          <a:xfrm>
            <a:off x="6747670" y="360152"/>
            <a:ext cx="5078408" cy="3304318"/>
          </a:xfrm>
          <a:prstGeom prst="rect">
            <a:avLst/>
          </a:prstGeom>
        </p:spPr>
      </p:pic>
      <p:pic>
        <p:nvPicPr>
          <p:cNvPr id="26" name="Picture 25">
            <a:extLst>
              <a:ext uri="{FF2B5EF4-FFF2-40B4-BE49-F238E27FC236}">
                <a16:creationId xmlns:a16="http://schemas.microsoft.com/office/drawing/2014/main" id="{36B55837-4B84-5FDD-84F0-68006942ED7D}"/>
              </a:ext>
            </a:extLst>
          </p:cNvPr>
          <p:cNvPicPr>
            <a:picLocks noChangeAspect="1"/>
          </p:cNvPicPr>
          <p:nvPr/>
        </p:nvPicPr>
        <p:blipFill rotWithShape="1">
          <a:blip r:embed="rId3"/>
          <a:srcRect t="65706"/>
          <a:stretch/>
        </p:blipFill>
        <p:spPr>
          <a:xfrm>
            <a:off x="559587" y="5230927"/>
            <a:ext cx="9900922" cy="1357096"/>
          </a:xfrm>
          <a:prstGeom prst="rect">
            <a:avLst/>
          </a:prstGeom>
        </p:spPr>
      </p:pic>
      <p:pic>
        <p:nvPicPr>
          <p:cNvPr id="28" name="Picture 27">
            <a:extLst>
              <a:ext uri="{FF2B5EF4-FFF2-40B4-BE49-F238E27FC236}">
                <a16:creationId xmlns:a16="http://schemas.microsoft.com/office/drawing/2014/main" id="{473E2BB8-CACD-4900-99A2-B66CCC389CCE}"/>
              </a:ext>
            </a:extLst>
          </p:cNvPr>
          <p:cNvPicPr>
            <a:picLocks noChangeAspect="1"/>
          </p:cNvPicPr>
          <p:nvPr/>
        </p:nvPicPr>
        <p:blipFill>
          <a:blip r:embed="rId4"/>
          <a:stretch>
            <a:fillRect/>
          </a:stretch>
        </p:blipFill>
        <p:spPr>
          <a:xfrm>
            <a:off x="391510" y="3565739"/>
            <a:ext cx="6819900" cy="1704975"/>
          </a:xfrm>
          <a:prstGeom prst="rect">
            <a:avLst/>
          </a:prstGeom>
        </p:spPr>
      </p:pic>
      <p:sp>
        <p:nvSpPr>
          <p:cNvPr id="21" name="Arrow: Right 20">
            <a:extLst>
              <a:ext uri="{FF2B5EF4-FFF2-40B4-BE49-F238E27FC236}">
                <a16:creationId xmlns:a16="http://schemas.microsoft.com/office/drawing/2014/main" id="{41CF12B7-274D-2DE0-5917-B41C94F2229A}"/>
              </a:ext>
            </a:extLst>
          </p:cNvPr>
          <p:cNvSpPr/>
          <p:nvPr/>
        </p:nvSpPr>
        <p:spPr>
          <a:xfrm rot="6873320">
            <a:off x="3936376" y="3887758"/>
            <a:ext cx="334002" cy="322815"/>
          </a:xfrm>
          <a:prstGeom prst="rightArrow">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B76C14D8-E53C-C8A7-C548-8454058F935D}"/>
              </a:ext>
            </a:extLst>
          </p:cNvPr>
          <p:cNvSpPr/>
          <p:nvPr/>
        </p:nvSpPr>
        <p:spPr>
          <a:xfrm rot="5400000">
            <a:off x="2025966" y="3619582"/>
            <a:ext cx="611789" cy="583676"/>
          </a:xfrm>
          <a:prstGeom prst="right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18F6DC5D-3157-F5DF-3B66-85AC7A190FBD}"/>
              </a:ext>
            </a:extLst>
          </p:cNvPr>
          <p:cNvSpPr/>
          <p:nvPr/>
        </p:nvSpPr>
        <p:spPr>
          <a:xfrm rot="12817529">
            <a:off x="4621436" y="4560661"/>
            <a:ext cx="334002" cy="322815"/>
          </a:xfrm>
          <a:prstGeom prst="rightArrow">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74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10237076" cy="707886"/>
          </a:xfrm>
          <a:prstGeom prst="rect">
            <a:avLst/>
          </a:prstGeom>
          <a:noFill/>
        </p:spPr>
        <p:txBody>
          <a:bodyPr wrap="square">
            <a:spAutoFit/>
          </a:bodyPr>
          <a:lstStyle/>
          <a:p>
            <a:pPr algn="l"/>
            <a:r>
              <a:rPr lang="en-US" sz="2000" b="1" dirty="0">
                <a:solidFill>
                  <a:srgbClr val="2B6E62"/>
                </a:solidFill>
              </a:rPr>
              <a:t>Review the Career Plan via green Customer Documentation Tab.</a:t>
            </a:r>
          </a:p>
          <a:p>
            <a:pPr marL="342900" indent="-342900" algn="l">
              <a:buFont typeface="+mj-lt"/>
              <a:buAutoNum type="arabicPeriod"/>
            </a:pPr>
            <a:endParaRPr lang="en-US" sz="2000" b="1" dirty="0">
              <a:solidFill>
                <a:srgbClr val="2B6E62"/>
              </a:solidFill>
              <a:highlight>
                <a:srgbClr val="FFFF00"/>
              </a:highlight>
            </a:endParaRPr>
          </a:p>
        </p:txBody>
      </p:sp>
      <p:pic>
        <p:nvPicPr>
          <p:cNvPr id="7" name="Picture 6">
            <a:extLst>
              <a:ext uri="{FF2B5EF4-FFF2-40B4-BE49-F238E27FC236}">
                <a16:creationId xmlns:a16="http://schemas.microsoft.com/office/drawing/2014/main" id="{85FC07D9-EC8A-54F0-47D3-4033D1A52FC7}"/>
              </a:ext>
            </a:extLst>
          </p:cNvPr>
          <p:cNvPicPr>
            <a:picLocks noChangeAspect="1"/>
          </p:cNvPicPr>
          <p:nvPr/>
        </p:nvPicPr>
        <p:blipFill rotWithShape="1">
          <a:blip r:embed="rId2"/>
          <a:srcRect r="58949"/>
          <a:stretch/>
        </p:blipFill>
        <p:spPr>
          <a:xfrm>
            <a:off x="6578492" y="1142881"/>
            <a:ext cx="4229385" cy="2781362"/>
          </a:xfrm>
          <a:prstGeom prst="rect">
            <a:avLst/>
          </a:prstGeom>
        </p:spPr>
      </p:pic>
      <p:sp>
        <p:nvSpPr>
          <p:cNvPr id="8" name="TextBox 7">
            <a:extLst>
              <a:ext uri="{FF2B5EF4-FFF2-40B4-BE49-F238E27FC236}">
                <a16:creationId xmlns:a16="http://schemas.microsoft.com/office/drawing/2014/main" id="{39B59149-02DF-E7C1-CE6B-09FEEEC19AFA}"/>
              </a:ext>
            </a:extLst>
          </p:cNvPr>
          <p:cNvSpPr txBox="1"/>
          <p:nvPr/>
        </p:nvSpPr>
        <p:spPr>
          <a:xfrm>
            <a:off x="680720" y="1523016"/>
            <a:ext cx="4932790" cy="2523768"/>
          </a:xfrm>
          <a:prstGeom prst="rect">
            <a:avLst/>
          </a:prstGeom>
          <a:noFill/>
        </p:spPr>
        <p:txBody>
          <a:bodyPr wrap="square" rtlCol="0">
            <a:spAutoFit/>
          </a:bodyPr>
          <a:lstStyle/>
          <a:p>
            <a:r>
              <a:rPr lang="en-US" sz="1600" dirty="0"/>
              <a:t>Locate the customer on the green Customer Documentation Tab.</a:t>
            </a:r>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p:txBody>
      </p:sp>
      <p:sp>
        <p:nvSpPr>
          <p:cNvPr id="14" name="Oval 13">
            <a:extLst>
              <a:ext uri="{FF2B5EF4-FFF2-40B4-BE49-F238E27FC236}">
                <a16:creationId xmlns:a16="http://schemas.microsoft.com/office/drawing/2014/main" id="{DC15C96A-F12D-74F9-3278-025A1EBC0BD2}"/>
              </a:ext>
            </a:extLst>
          </p:cNvPr>
          <p:cNvSpPr/>
          <p:nvPr/>
        </p:nvSpPr>
        <p:spPr>
          <a:xfrm>
            <a:off x="7636014" y="1464338"/>
            <a:ext cx="1139182" cy="55041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D2BE2B4-5A8C-762E-5693-E615465B088D}"/>
              </a:ext>
            </a:extLst>
          </p:cNvPr>
          <p:cNvSpPr/>
          <p:nvPr/>
        </p:nvSpPr>
        <p:spPr>
          <a:xfrm rot="1691476">
            <a:off x="2855404" y="3526529"/>
            <a:ext cx="421990" cy="625650"/>
          </a:xfrm>
          <a:prstGeom prst="downArrow">
            <a:avLst>
              <a:gd name="adj1" fmla="val 50000"/>
              <a:gd name="adj2" fmla="val 4940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BF5943D-FD5E-C69E-06C4-8D1047F1EF52}"/>
              </a:ext>
            </a:extLst>
          </p:cNvPr>
          <p:cNvPicPr>
            <a:picLocks noChangeAspect="1"/>
          </p:cNvPicPr>
          <p:nvPr/>
        </p:nvPicPr>
        <p:blipFill>
          <a:blip r:embed="rId3"/>
          <a:stretch>
            <a:fillRect/>
          </a:stretch>
        </p:blipFill>
        <p:spPr>
          <a:xfrm>
            <a:off x="110359" y="4245700"/>
            <a:ext cx="11785550" cy="2335607"/>
          </a:xfrm>
          <a:prstGeom prst="rect">
            <a:avLst/>
          </a:prstGeom>
        </p:spPr>
      </p:pic>
    </p:spTree>
    <p:extLst>
      <p:ext uri="{BB962C8B-B14F-4D97-AF65-F5344CB8AC3E}">
        <p14:creationId xmlns:p14="http://schemas.microsoft.com/office/powerpoint/2010/main" val="215611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B59149-02DF-E7C1-CE6B-09FEEEC19AFA}"/>
              </a:ext>
            </a:extLst>
          </p:cNvPr>
          <p:cNvSpPr txBox="1"/>
          <p:nvPr/>
        </p:nvSpPr>
        <p:spPr>
          <a:xfrm>
            <a:off x="680720" y="1523016"/>
            <a:ext cx="4932790" cy="1477328"/>
          </a:xfrm>
          <a:prstGeom prst="rect">
            <a:avLst/>
          </a:prstGeom>
          <a:noFill/>
        </p:spPr>
        <p:txBody>
          <a:bodyPr wrap="square" rtlCol="0">
            <a:spAutoFit/>
          </a:bodyPr>
          <a:lstStyle/>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a:p>
            <a:pPr marL="342900" indent="-342900">
              <a:buFont typeface="+mj-lt"/>
              <a:buAutoNum type="alphaLcParenR"/>
            </a:pPr>
            <a:endParaRPr lang="en-US" dirty="0"/>
          </a:p>
        </p:txBody>
      </p:sp>
      <p:sp>
        <p:nvSpPr>
          <p:cNvPr id="3" name="TextBox 2">
            <a:extLst>
              <a:ext uri="{FF2B5EF4-FFF2-40B4-BE49-F238E27FC236}">
                <a16:creationId xmlns:a16="http://schemas.microsoft.com/office/drawing/2014/main" id="{47C3CFE4-71C5-5AF1-BDF0-F7B14D5EDFFB}"/>
              </a:ext>
            </a:extLst>
          </p:cNvPr>
          <p:cNvSpPr txBox="1"/>
          <p:nvPr/>
        </p:nvSpPr>
        <p:spPr>
          <a:xfrm>
            <a:off x="757646" y="1464338"/>
            <a:ext cx="6940731" cy="646331"/>
          </a:xfrm>
          <a:prstGeom prst="rect">
            <a:avLst/>
          </a:prstGeom>
          <a:noFill/>
        </p:spPr>
        <p:txBody>
          <a:bodyPr wrap="square" rtlCol="0">
            <a:spAutoFit/>
          </a:bodyPr>
          <a:lstStyle/>
          <a:p>
            <a:r>
              <a:rPr lang="en-US" dirty="0"/>
              <a:t>Check Prosperity Budget Tab for the current (completed within the last 3 months) Prosperity Planner Budget</a:t>
            </a:r>
          </a:p>
        </p:txBody>
      </p:sp>
      <p:pic>
        <p:nvPicPr>
          <p:cNvPr id="6" name="Picture 5">
            <a:extLst>
              <a:ext uri="{FF2B5EF4-FFF2-40B4-BE49-F238E27FC236}">
                <a16:creationId xmlns:a16="http://schemas.microsoft.com/office/drawing/2014/main" id="{83FBB954-107C-CC3A-66B2-DC0EF6920D2D}"/>
              </a:ext>
            </a:extLst>
          </p:cNvPr>
          <p:cNvPicPr>
            <a:picLocks noChangeAspect="1"/>
          </p:cNvPicPr>
          <p:nvPr/>
        </p:nvPicPr>
        <p:blipFill>
          <a:blip r:embed="rId2"/>
          <a:stretch>
            <a:fillRect/>
          </a:stretch>
        </p:blipFill>
        <p:spPr>
          <a:xfrm>
            <a:off x="1811382" y="2401301"/>
            <a:ext cx="7968887" cy="4071752"/>
          </a:xfrm>
          <a:prstGeom prst="rect">
            <a:avLst/>
          </a:prstGeom>
        </p:spPr>
      </p:pic>
    </p:spTree>
    <p:extLst>
      <p:ext uri="{BB962C8B-B14F-4D97-AF65-F5344CB8AC3E}">
        <p14:creationId xmlns:p14="http://schemas.microsoft.com/office/powerpoint/2010/main" val="229033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6740-34A8-890C-F760-85B04B65328B}"/>
              </a:ext>
            </a:extLst>
          </p:cNvPr>
          <p:cNvSpPr>
            <a:spLocks noGrp="1"/>
          </p:cNvSpPr>
          <p:nvPr>
            <p:ph type="ctrTitle"/>
          </p:nvPr>
        </p:nvSpPr>
        <p:spPr>
          <a:xfrm>
            <a:off x="110359" y="223729"/>
            <a:ext cx="10799379" cy="551055"/>
          </a:xfrm>
        </p:spPr>
        <p:txBody>
          <a:bodyPr>
            <a:noAutofit/>
          </a:bodyPr>
          <a:lstStyle/>
          <a:p>
            <a:pPr algn="l"/>
            <a:r>
              <a:rPr lang="en-US" sz="2400" b="1" dirty="0">
                <a:solidFill>
                  <a:srgbClr val="2B6E62"/>
                </a:solidFill>
              </a:rPr>
              <a:t>ITrac Data Entry for Staff Who Work at Rent Assistance Hub</a:t>
            </a:r>
          </a:p>
        </p:txBody>
      </p:sp>
      <p:cxnSp>
        <p:nvCxnSpPr>
          <p:cNvPr id="11" name="Straight Connector 10">
            <a:extLst>
              <a:ext uri="{FF2B5EF4-FFF2-40B4-BE49-F238E27FC236}">
                <a16:creationId xmlns:a16="http://schemas.microsoft.com/office/drawing/2014/main" id="{94D5DA28-74EC-C15D-5786-1097C0FE5D3C}"/>
              </a:ext>
            </a:extLst>
          </p:cNvPr>
          <p:cNvCxnSpPr>
            <a:cxnSpLocks/>
          </p:cNvCxnSpPr>
          <p:nvPr/>
        </p:nvCxnSpPr>
        <p:spPr>
          <a:xfrm>
            <a:off x="0" y="810068"/>
            <a:ext cx="12192000" cy="10510"/>
          </a:xfrm>
          <a:prstGeom prst="line">
            <a:avLst/>
          </a:prstGeom>
          <a:ln w="57150">
            <a:solidFill>
              <a:srgbClr val="D34F3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4EF3F-B754-85C4-5104-F691B7EF0304}"/>
              </a:ext>
            </a:extLst>
          </p:cNvPr>
          <p:cNvCxnSpPr>
            <a:cxnSpLocks/>
          </p:cNvCxnSpPr>
          <p:nvPr/>
        </p:nvCxnSpPr>
        <p:spPr>
          <a:xfrm>
            <a:off x="0" y="88243"/>
            <a:ext cx="12192000" cy="10510"/>
          </a:xfrm>
          <a:prstGeom prst="line">
            <a:avLst/>
          </a:prstGeom>
          <a:ln w="254000">
            <a:solidFill>
              <a:srgbClr val="45A7A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65110F-D82E-ADC3-A09E-EB5962923775}"/>
              </a:ext>
            </a:extLst>
          </p:cNvPr>
          <p:cNvSpPr txBox="1"/>
          <p:nvPr/>
        </p:nvSpPr>
        <p:spPr>
          <a:xfrm>
            <a:off x="391510" y="1006900"/>
            <a:ext cx="4083498" cy="461665"/>
          </a:xfrm>
          <a:prstGeom prst="rect">
            <a:avLst/>
          </a:prstGeom>
          <a:solidFill>
            <a:srgbClr val="D34F38"/>
          </a:solidFill>
          <a:ln>
            <a:solidFill>
              <a:srgbClr val="D34F38"/>
            </a:solidFill>
          </a:ln>
        </p:spPr>
        <p:txBody>
          <a:bodyPr wrap="square">
            <a:spAutoFit/>
          </a:bodyPr>
          <a:lstStyle/>
          <a:p>
            <a:pPr algn="l"/>
            <a:r>
              <a:rPr lang="en-US" sz="2400" b="1" dirty="0">
                <a:solidFill>
                  <a:schemeClr val="bg1"/>
                </a:solidFill>
              </a:rPr>
              <a:t>ACCEPT OR REJECT REFERRAL</a:t>
            </a:r>
          </a:p>
        </p:txBody>
      </p:sp>
      <p:sp>
        <p:nvSpPr>
          <p:cNvPr id="15" name="TextBox 14">
            <a:extLst>
              <a:ext uri="{FF2B5EF4-FFF2-40B4-BE49-F238E27FC236}">
                <a16:creationId xmlns:a16="http://schemas.microsoft.com/office/drawing/2014/main" id="{FF12A609-08A5-3519-C598-FB21D59C84AF}"/>
              </a:ext>
            </a:extLst>
          </p:cNvPr>
          <p:cNvSpPr txBox="1"/>
          <p:nvPr/>
        </p:nvSpPr>
        <p:spPr>
          <a:xfrm>
            <a:off x="391510" y="1627073"/>
            <a:ext cx="5485415" cy="1323439"/>
          </a:xfrm>
          <a:prstGeom prst="rect">
            <a:avLst/>
          </a:prstGeom>
          <a:noFill/>
        </p:spPr>
        <p:txBody>
          <a:bodyPr wrap="square">
            <a:spAutoFit/>
          </a:bodyPr>
          <a:lstStyle/>
          <a:p>
            <a:pPr algn="l"/>
            <a:r>
              <a:rPr lang="en-US" sz="2000" b="1" dirty="0">
                <a:solidFill>
                  <a:srgbClr val="2B6E62"/>
                </a:solidFill>
              </a:rPr>
              <a:t>To accept, go to Registration Tab and locate </a:t>
            </a:r>
            <a:r>
              <a:rPr lang="en-US" sz="2000" b="1" i="1" dirty="0">
                <a:solidFill>
                  <a:srgbClr val="2B6E62"/>
                </a:solidFill>
              </a:rPr>
              <a:t>Registration Completion </a:t>
            </a:r>
            <a:r>
              <a:rPr lang="en-US" sz="2000" b="1" dirty="0">
                <a:solidFill>
                  <a:srgbClr val="2B6E62"/>
                </a:solidFill>
              </a:rPr>
              <a:t>Control.</a:t>
            </a:r>
          </a:p>
          <a:p>
            <a:pPr algn="l"/>
            <a:endParaRPr lang="en-US" sz="2000" b="1" dirty="0">
              <a:solidFill>
                <a:srgbClr val="2B6E62"/>
              </a:solidFill>
            </a:endParaRPr>
          </a:p>
          <a:p>
            <a:pPr algn="l"/>
            <a:r>
              <a:rPr lang="en-US" sz="2000" b="1" dirty="0">
                <a:solidFill>
                  <a:srgbClr val="2B6E62"/>
                </a:solidFill>
              </a:rPr>
              <a:t>Enter </a:t>
            </a:r>
            <a:r>
              <a:rPr lang="en-US" sz="2000" b="1" i="1" dirty="0">
                <a:solidFill>
                  <a:srgbClr val="2B6E62"/>
                </a:solidFill>
              </a:rPr>
              <a:t>Review Date </a:t>
            </a:r>
            <a:r>
              <a:rPr lang="en-US" sz="2000" b="1" dirty="0">
                <a:solidFill>
                  <a:srgbClr val="2B6E62"/>
                </a:solidFill>
              </a:rPr>
              <a:t>and </a:t>
            </a:r>
            <a:r>
              <a:rPr lang="en-US" sz="2000" b="1" i="1" dirty="0">
                <a:solidFill>
                  <a:srgbClr val="2B6E62"/>
                </a:solidFill>
              </a:rPr>
              <a:t>Reviewed By </a:t>
            </a:r>
            <a:r>
              <a:rPr lang="en-US" sz="2000" b="1" dirty="0">
                <a:solidFill>
                  <a:srgbClr val="2B6E62"/>
                </a:solidFill>
              </a:rPr>
              <a:t>at bottom.</a:t>
            </a:r>
          </a:p>
        </p:txBody>
      </p:sp>
      <p:pic>
        <p:nvPicPr>
          <p:cNvPr id="17" name="Picture 16">
            <a:extLst>
              <a:ext uri="{FF2B5EF4-FFF2-40B4-BE49-F238E27FC236}">
                <a16:creationId xmlns:a16="http://schemas.microsoft.com/office/drawing/2014/main" id="{D5A6D094-CDDD-6758-5CEE-8ABF58C9C6FA}"/>
              </a:ext>
            </a:extLst>
          </p:cNvPr>
          <p:cNvPicPr>
            <a:picLocks noChangeAspect="1"/>
          </p:cNvPicPr>
          <p:nvPr/>
        </p:nvPicPr>
        <p:blipFill>
          <a:blip r:embed="rId2"/>
          <a:stretch>
            <a:fillRect/>
          </a:stretch>
        </p:blipFill>
        <p:spPr>
          <a:xfrm>
            <a:off x="6315077" y="3451294"/>
            <a:ext cx="4988997" cy="2882030"/>
          </a:xfrm>
          <a:prstGeom prst="rect">
            <a:avLst/>
          </a:prstGeom>
        </p:spPr>
      </p:pic>
      <p:sp>
        <p:nvSpPr>
          <p:cNvPr id="20" name="TextBox 19">
            <a:extLst>
              <a:ext uri="{FF2B5EF4-FFF2-40B4-BE49-F238E27FC236}">
                <a16:creationId xmlns:a16="http://schemas.microsoft.com/office/drawing/2014/main" id="{15262885-09AA-8399-221B-A4B82ED4100D}"/>
              </a:ext>
            </a:extLst>
          </p:cNvPr>
          <p:cNvSpPr txBox="1"/>
          <p:nvPr/>
        </p:nvSpPr>
        <p:spPr>
          <a:xfrm>
            <a:off x="391510" y="3429000"/>
            <a:ext cx="5485415" cy="1323439"/>
          </a:xfrm>
          <a:prstGeom prst="rect">
            <a:avLst/>
          </a:prstGeom>
          <a:noFill/>
        </p:spPr>
        <p:txBody>
          <a:bodyPr wrap="square">
            <a:spAutoFit/>
          </a:bodyPr>
          <a:lstStyle/>
          <a:p>
            <a:pPr algn="l"/>
            <a:r>
              <a:rPr lang="en-US" sz="2000" b="1" dirty="0">
                <a:solidFill>
                  <a:srgbClr val="2B6E62"/>
                </a:solidFill>
              </a:rPr>
              <a:t>To reject, go to Outcomes Tab and locate </a:t>
            </a:r>
            <a:r>
              <a:rPr lang="en-US" sz="2000" b="1" i="1" dirty="0">
                <a:solidFill>
                  <a:srgbClr val="2B6E62"/>
                </a:solidFill>
              </a:rPr>
              <a:t>Program Status</a:t>
            </a:r>
            <a:r>
              <a:rPr lang="en-US" sz="2000" b="1" dirty="0">
                <a:solidFill>
                  <a:srgbClr val="2B6E62"/>
                </a:solidFill>
              </a:rPr>
              <a:t> Control.</a:t>
            </a:r>
          </a:p>
          <a:p>
            <a:pPr algn="l"/>
            <a:endParaRPr lang="en-US" sz="2000" b="1" dirty="0">
              <a:solidFill>
                <a:srgbClr val="2B6E62"/>
              </a:solidFill>
            </a:endParaRPr>
          </a:p>
          <a:p>
            <a:pPr algn="l"/>
            <a:r>
              <a:rPr lang="en-US" sz="2000" b="1" dirty="0">
                <a:solidFill>
                  <a:srgbClr val="2B6E62"/>
                </a:solidFill>
              </a:rPr>
              <a:t>Enter “Exit Pre-Program” as Program Status.</a:t>
            </a:r>
          </a:p>
        </p:txBody>
      </p:sp>
      <p:sp>
        <p:nvSpPr>
          <p:cNvPr id="5" name="Arrow: Right 4">
            <a:extLst>
              <a:ext uri="{FF2B5EF4-FFF2-40B4-BE49-F238E27FC236}">
                <a16:creationId xmlns:a16="http://schemas.microsoft.com/office/drawing/2014/main" id="{C7D96479-1670-4309-0C06-F411F336C128}"/>
              </a:ext>
            </a:extLst>
          </p:cNvPr>
          <p:cNvSpPr/>
          <p:nvPr/>
        </p:nvSpPr>
        <p:spPr>
          <a:xfrm rot="7605969">
            <a:off x="7534867" y="5189505"/>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963AA6-BFA8-E438-4D33-311B13DB311F}"/>
              </a:ext>
            </a:extLst>
          </p:cNvPr>
          <p:cNvPicPr>
            <a:picLocks noChangeAspect="1"/>
          </p:cNvPicPr>
          <p:nvPr/>
        </p:nvPicPr>
        <p:blipFill>
          <a:blip r:embed="rId3"/>
          <a:stretch>
            <a:fillRect/>
          </a:stretch>
        </p:blipFill>
        <p:spPr>
          <a:xfrm>
            <a:off x="6096000" y="1623500"/>
            <a:ext cx="5519708" cy="837621"/>
          </a:xfrm>
          <a:prstGeom prst="rect">
            <a:avLst/>
          </a:prstGeom>
        </p:spPr>
      </p:pic>
      <p:sp>
        <p:nvSpPr>
          <p:cNvPr id="3" name="Arrow: Right 2">
            <a:extLst>
              <a:ext uri="{FF2B5EF4-FFF2-40B4-BE49-F238E27FC236}">
                <a16:creationId xmlns:a16="http://schemas.microsoft.com/office/drawing/2014/main" id="{9175EED4-1E00-9F5C-868A-A34F64D61990}"/>
              </a:ext>
            </a:extLst>
          </p:cNvPr>
          <p:cNvSpPr/>
          <p:nvPr/>
        </p:nvSpPr>
        <p:spPr>
          <a:xfrm rot="5400000">
            <a:off x="10497020" y="1111126"/>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9A164F57-C2BE-9D71-A56E-14E4DDA7FFED}"/>
              </a:ext>
            </a:extLst>
          </p:cNvPr>
          <p:cNvSpPr/>
          <p:nvPr/>
        </p:nvSpPr>
        <p:spPr>
          <a:xfrm rot="5400000">
            <a:off x="9441550" y="1127780"/>
            <a:ext cx="825435" cy="583676"/>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370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3A658DE551C4593E6AB2005353C50" ma:contentTypeVersion="20" ma:contentTypeDescription="Create a new document." ma:contentTypeScope="" ma:versionID="9e3218524315887f5ade4a525ed48e02">
  <xsd:schema xmlns:xsd="http://www.w3.org/2001/XMLSchema" xmlns:xs="http://www.w3.org/2001/XMLSchema" xmlns:p="http://schemas.microsoft.com/office/2006/metadata/properties" xmlns:ns1="http://schemas.microsoft.com/sharepoint/v3" xmlns:ns2="b12de975-4ea0-4aa7-b67f-3d399c8e5c89" xmlns:ns3="113a2355-9638-40ec-a215-7bd60c806f69" targetNamespace="http://schemas.microsoft.com/office/2006/metadata/properties" ma:root="true" ma:fieldsID="a497fa0c75afc212dc9fdd82a2189141" ns1:_="" ns2:_="" ns3:_="">
    <xsd:import namespace="http://schemas.microsoft.com/sharepoint/v3"/>
    <xsd:import namespace="b12de975-4ea0-4aa7-b67f-3d399c8e5c89"/>
    <xsd:import namespace="113a2355-9638-40ec-a215-7bd60c806f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date_x002f_tim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de975-4ea0-4aa7-b67f-3d399c8e5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date_x002f_time" ma:index="22" nillable="true" ma:displayName="date/time" ma:format="DateOnly" ma:internalName="date_x002f_tim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c3ab4ed-b5a1-4a8d-bd9c-360e37747d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3a2355-9638-40ec-a215-7bd60c806f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fd29ff1-8f0a-4362-ad85-58ed8b9acd08}" ma:internalName="TaxCatchAll" ma:showField="CatchAllData" ma:web="113a2355-9638-40ec-a215-7bd60c806f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113a2355-9638-40ec-a215-7bd60c806f69" xsi:nil="true"/>
    <lcf76f155ced4ddcb4097134ff3c332f xmlns="b12de975-4ea0-4aa7-b67f-3d399c8e5c89">
      <Terms xmlns="http://schemas.microsoft.com/office/infopath/2007/PartnerControls"/>
    </lcf76f155ced4ddcb4097134ff3c332f>
    <date_x002f_time xmlns="b12de975-4ea0-4aa7-b67f-3d399c8e5c89"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3CDB4D-2BD1-4C98-8401-FCA7A1F792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2de975-4ea0-4aa7-b67f-3d399c8e5c89"/>
    <ds:schemaRef ds:uri="113a2355-9638-40ec-a215-7bd60c806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9C9398-293E-4679-823B-0D82FF8BA459}">
  <ds:schemaRefs>
    <ds:schemaRef ds:uri="http://schemas.microsoft.com/sharepoint/v3"/>
    <ds:schemaRef ds:uri="http://purl.org/dc/terms/"/>
    <ds:schemaRef ds:uri="113a2355-9638-40ec-a215-7bd60c806f69"/>
    <ds:schemaRef ds:uri="http://purl.org/dc/dcmitype/"/>
    <ds:schemaRef ds:uri="http://schemas.microsoft.com/office/infopath/2007/PartnerControls"/>
    <ds:schemaRef ds:uri="b12de975-4ea0-4aa7-b67f-3d399c8e5c89"/>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87DC4B-7797-40E9-BB8E-343AA5EF9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23619</TotalTime>
  <Words>1989</Words>
  <Application>Microsoft Office PowerPoint</Application>
  <PresentationFormat>Widescreen</PresentationFormat>
  <Paragraphs>317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Symbol</vt:lpstr>
      <vt:lpstr>Verdana</vt:lpstr>
      <vt:lpstr>Office Theme</vt:lpstr>
      <vt:lpstr>ITrac Data Entry  for Staff Who Work at Rent Assistance Hub</vt:lpstr>
      <vt:lpstr>ITrac Data Entry for Staff Who Work at Hub</vt:lpstr>
      <vt:lpstr>ITrac Data Entry for Staff Who Refer to Hub</vt:lpstr>
      <vt:lpstr>ITrac Data Entry for Staff Who Work at Hub</vt:lpstr>
      <vt:lpstr>ITrac Data Entry for Staff Who Work at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Rent Assistance Hub</vt:lpstr>
      <vt:lpstr>ITrac Data Entry for Staff Who Work at Hub</vt:lpstr>
      <vt:lpstr>Rent Assistance Hubs</vt:lpstr>
      <vt:lpstr>ITrac Data Entry for Staff Who Work at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Fox</dc:creator>
  <cp:lastModifiedBy>Jennifer Fox (she/her)</cp:lastModifiedBy>
  <cp:revision>8</cp:revision>
  <dcterms:created xsi:type="dcterms:W3CDTF">2022-08-15T18:55:26Z</dcterms:created>
  <dcterms:modified xsi:type="dcterms:W3CDTF">2023-08-15T19:08:57Z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0x0101007583A658DE551C4593E6AB2005353C50</vt:lpwstr>
  </property>
  <property fmtid="{D5CDD505-2E9C-101B-9397-08002B2CF9AE}" pid="3" name="MediaServiceImageTags">
    <vt:lpwstr/>
  </property>
</Properties>
</file>