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heme/theme2.xml" ContentType="application/vnd.openxmlformats-officedocument.theme+xml"/>
  <Override PartName="/ppt/tags/tag17.xml" ContentType="application/vnd.openxmlformats-officedocument.presentationml.tags+xml"/>
  <Override PartName="/ppt/notesSlides/notesSlide1.xml" ContentType="application/vnd.openxmlformats-officedocument.presentationml.notesSlide+xml"/>
  <Override PartName="/ppt/tags/tag18.xml" ContentType="application/vnd.openxmlformats-officedocument.presentationml.tags+xml"/>
  <Override PartName="/ppt/notesSlides/notesSlide2.xml" ContentType="application/vnd.openxmlformats-officedocument.presentationml.notesSlide+xml"/>
  <Override PartName="/ppt/tags/tag19.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0.xml" ContentType="application/vnd.openxmlformats-officedocument.presentationml.tags+xml"/>
  <Override PartName="/ppt/notesSlides/notesSlide4.xml" ContentType="application/vnd.openxmlformats-officedocument.presentationml.notesSlide+xml"/>
  <Override PartName="/ppt/tags/tag21.xml" ContentType="application/vnd.openxmlformats-officedocument.presentationml.tags+xml"/>
  <Override PartName="/ppt/notesSlides/notesSlide5.xml" ContentType="application/vnd.openxmlformats-officedocument.presentationml.notesSlide+xml"/>
  <Override PartName="/ppt/tags/tag22.xml" ContentType="application/vnd.openxmlformats-officedocument.presentationml.tags+xml"/>
  <Override PartName="/ppt/notesSlides/notesSlide6.xml" ContentType="application/vnd.openxmlformats-officedocument.presentationml.notesSlide+xml"/>
  <Override PartName="/ppt/tags/tag23.xml" ContentType="application/vnd.openxmlformats-officedocument.presentationml.tags+xml"/>
  <Override PartName="/ppt/notesSlides/notesSlide7.xml" ContentType="application/vnd.openxmlformats-officedocument.presentationml.notesSlide+xml"/>
  <Override PartName="/ppt/tags/tag24.xml" ContentType="application/vnd.openxmlformats-officedocument.presentationml.tags+xml"/>
  <Override PartName="/ppt/notesSlides/notesSlide8.xml" ContentType="application/vnd.openxmlformats-officedocument.presentationml.notesSlide+xml"/>
  <Override PartName="/ppt/tags/tag25.xml" ContentType="application/vnd.openxmlformats-officedocument.presentationml.tags+xml"/>
  <Override PartName="/ppt/notesSlides/notesSlide9.xml" ContentType="application/vnd.openxmlformats-officedocument.presentationml.notesSlide+xml"/>
  <Override PartName="/ppt/tags/tag26.xml" ContentType="application/vnd.openxmlformats-officedocument.presentationml.tags+xml"/>
  <Override PartName="/ppt/notesSlides/notesSlide10.xml" ContentType="application/vnd.openxmlformats-officedocument.presentationml.notesSlide+xml"/>
  <Override PartName="/ppt/tags/tag27.xml" ContentType="application/vnd.openxmlformats-officedocument.presentationml.tags+xml"/>
  <Override PartName="/ppt/notesSlides/notesSlide11.xml" ContentType="application/vnd.openxmlformats-officedocument.presentationml.notesSlide+xml"/>
  <Override PartName="/ppt/tags/tag28.xml" ContentType="application/vnd.openxmlformats-officedocument.presentationml.tags+xml"/>
  <Override PartName="/ppt/notesSlides/notesSlide12.xml" ContentType="application/vnd.openxmlformats-officedocument.presentationml.notesSlide+xml"/>
  <Override PartName="/ppt/tags/tag29.xml" ContentType="application/vnd.openxmlformats-officedocument.presentationml.tags+xml"/>
  <Override PartName="/ppt/notesSlides/notesSlide13.xml" ContentType="application/vnd.openxmlformats-officedocument.presentationml.notesSlide+xml"/>
  <Override PartName="/ppt/tags/tag30.xml" ContentType="application/vnd.openxmlformats-officedocument.presentationml.tags+xml"/>
  <Override PartName="/ppt/notesSlides/notesSlide14.xml" ContentType="application/vnd.openxmlformats-officedocument.presentationml.notesSlide+xml"/>
  <Override PartName="/ppt/tags/tag31.xml" ContentType="application/vnd.openxmlformats-officedocument.presentationml.tags+xml"/>
  <Override PartName="/ppt/notesSlides/notesSlide15.xml" ContentType="application/vnd.openxmlformats-officedocument.presentationml.notesSlide+xml"/>
  <Override PartName="/ppt/tags/tag32.xml" ContentType="application/vnd.openxmlformats-officedocument.presentationml.tags+xml"/>
  <Override PartName="/ppt/notesSlides/notesSlide16.xml" ContentType="application/vnd.openxmlformats-officedocument.presentationml.notesSlide+xml"/>
  <Override PartName="/ppt/tags/tag33.xml" ContentType="application/vnd.openxmlformats-officedocument.presentationml.tags+xml"/>
  <Override PartName="/ppt/notesSlides/notesSlide17.xml" ContentType="application/vnd.openxmlformats-officedocument.presentationml.notesSlide+xml"/>
  <Override PartName="/ppt/tags/tag34.xml" ContentType="application/vnd.openxmlformats-officedocument.presentationml.tags+xml"/>
  <Override PartName="/ppt/notesSlides/notesSlide18.xml" ContentType="application/vnd.openxmlformats-officedocument.presentationml.notesSlide+xml"/>
  <Override PartName="/ppt/tags/tag35.xml" ContentType="application/vnd.openxmlformats-officedocument.presentationml.tags+xml"/>
  <Override PartName="/ppt/notesSlides/notesSlide19.xml" ContentType="application/vnd.openxmlformats-officedocument.presentationml.notesSlide+xml"/>
  <Override PartName="/ppt/tags/tag36.xml" ContentType="application/vnd.openxmlformats-officedocument.presentationml.tags+xml"/>
  <Override PartName="/ppt/notesSlides/notesSlide20.xml" ContentType="application/vnd.openxmlformats-officedocument.presentationml.notesSlide+xml"/>
  <Override PartName="/ppt/tags/tag37.xml" ContentType="application/vnd.openxmlformats-officedocument.presentationml.tags+xml"/>
  <Override PartName="/ppt/notesSlides/notesSlide21.xml" ContentType="application/vnd.openxmlformats-officedocument.presentationml.notesSlide+xml"/>
  <Override PartName="/ppt/tags/tag38.xml" ContentType="application/vnd.openxmlformats-officedocument.presentationml.tags+xml"/>
  <Override PartName="/ppt/notesSlides/notesSlide22.xml" ContentType="application/vnd.openxmlformats-officedocument.presentationml.notesSlide+xml"/>
  <Override PartName="/ppt/tags/tag39.xml" ContentType="application/vnd.openxmlformats-officedocument.presentationml.tags+xml"/>
  <Override PartName="/ppt/notesSlides/notesSlide23.xml" ContentType="application/vnd.openxmlformats-officedocument.presentationml.notesSlide+xml"/>
  <Override PartName="/ppt/tags/tag40.xml" ContentType="application/vnd.openxmlformats-officedocument.presentationml.tags+xml"/>
  <Override PartName="/ppt/notesSlides/notesSlide24.xml" ContentType="application/vnd.openxmlformats-officedocument.presentationml.notesSlide+xml"/>
  <Override PartName="/ppt/tags/tag41.xml" ContentType="application/vnd.openxmlformats-officedocument.presentationml.tags+xml"/>
  <Override PartName="/ppt/notesSlides/notesSlide25.xml" ContentType="application/vnd.openxmlformats-officedocument.presentationml.notesSlide+xml"/>
  <Override PartName="/ppt/tags/tag42.xml" ContentType="application/vnd.openxmlformats-officedocument.presentationml.tags+xml"/>
  <Override PartName="/ppt/notesSlides/notesSlide26.xml" ContentType="application/vnd.openxmlformats-officedocument.presentationml.notesSlide+xml"/>
  <Override PartName="/ppt/tags/tag43.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44.xml" ContentType="application/vnd.openxmlformats-officedocument.presentationml.tags+xml"/>
  <Override PartName="/ppt/notesSlides/notesSlide29.xml" ContentType="application/vnd.openxmlformats-officedocument.presentationml.notesSlide+xml"/>
  <Override PartName="/ppt/tags/tag45.xml" ContentType="application/vnd.openxmlformats-officedocument.presentationml.tags+xml"/>
  <Override PartName="/ppt/notesSlides/notesSlide30.xml" ContentType="application/vnd.openxmlformats-officedocument.presentationml.notesSlide+xml"/>
  <Override PartName="/ppt/tags/tag46.xml" ContentType="application/vnd.openxmlformats-officedocument.presentationml.tags+xml"/>
  <Override PartName="/ppt/notesSlides/notesSlide31.xml" ContentType="application/vnd.openxmlformats-officedocument.presentationml.notesSlide+xml"/>
  <Override PartName="/ppt/tags/tag47.xml" ContentType="application/vnd.openxmlformats-officedocument.presentationml.tags+xml"/>
  <Override PartName="/ppt/notesSlides/notesSlide32.xml" ContentType="application/vnd.openxmlformats-officedocument.presentationml.notesSlide+xml"/>
  <Override PartName="/ppt/tags/tag48.xml" ContentType="application/vnd.openxmlformats-officedocument.presentationml.tags+xml"/>
  <Override PartName="/ppt/notesSlides/notesSlide33.xml" ContentType="application/vnd.openxmlformats-officedocument.presentationml.notesSlide+xml"/>
  <Override PartName="/ppt/tags/tag49.xml" ContentType="application/vnd.openxmlformats-officedocument.presentationml.tags+xml"/>
  <Override PartName="/ppt/notesSlides/notesSlide34.xml" ContentType="application/vnd.openxmlformats-officedocument.presentationml.notesSlide+xml"/>
  <Override PartName="/ppt/tags/tag50.xml" ContentType="application/vnd.openxmlformats-officedocument.presentationml.tags+xml"/>
  <Override PartName="/ppt/notesSlides/notesSlide35.xml" ContentType="application/vnd.openxmlformats-officedocument.presentationml.notesSlide+xml"/>
  <Override PartName="/ppt/tags/tag51.xml" ContentType="application/vnd.openxmlformats-officedocument.presentationml.tags+xml"/>
  <Override PartName="/ppt/notesSlides/notesSlide36.xml" ContentType="application/vnd.openxmlformats-officedocument.presentationml.notesSlide+xml"/>
  <Override PartName="/ppt/tags/tag52.xml" ContentType="application/vnd.openxmlformats-officedocument.presentationml.tags+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43"/>
  </p:notesMasterIdLst>
  <p:sldIdLst>
    <p:sldId id="680" r:id="rId6"/>
    <p:sldId id="911" r:id="rId7"/>
    <p:sldId id="908" r:id="rId8"/>
    <p:sldId id="912" r:id="rId9"/>
    <p:sldId id="910" r:id="rId10"/>
    <p:sldId id="822" r:id="rId11"/>
    <p:sldId id="823" r:id="rId12"/>
    <p:sldId id="824" r:id="rId13"/>
    <p:sldId id="825" r:id="rId14"/>
    <p:sldId id="826" r:id="rId15"/>
    <p:sldId id="914" r:id="rId16"/>
    <p:sldId id="915" r:id="rId17"/>
    <p:sldId id="815" r:id="rId18"/>
    <p:sldId id="877" r:id="rId19"/>
    <p:sldId id="878" r:id="rId20"/>
    <p:sldId id="879" r:id="rId21"/>
    <p:sldId id="905" r:id="rId22"/>
    <p:sldId id="904" r:id="rId23"/>
    <p:sldId id="875" r:id="rId24"/>
    <p:sldId id="876" r:id="rId25"/>
    <p:sldId id="919" r:id="rId26"/>
    <p:sldId id="909" r:id="rId27"/>
    <p:sldId id="916" r:id="rId28"/>
    <p:sldId id="918" r:id="rId29"/>
    <p:sldId id="887" r:id="rId30"/>
    <p:sldId id="890" r:id="rId31"/>
    <p:sldId id="888" r:id="rId32"/>
    <p:sldId id="901" r:id="rId33"/>
    <p:sldId id="889" r:id="rId34"/>
    <p:sldId id="891" r:id="rId35"/>
    <p:sldId id="892" r:id="rId36"/>
    <p:sldId id="893" r:id="rId37"/>
    <p:sldId id="894" r:id="rId38"/>
    <p:sldId id="895" r:id="rId39"/>
    <p:sldId id="896" r:id="rId40"/>
    <p:sldId id="900" r:id="rId41"/>
    <p:sldId id="913" r:id="rId42"/>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91E5B5D-0392-4914-A54B-BF3CA349454E}">
          <p14:sldIdLst>
            <p14:sldId id="680"/>
            <p14:sldId id="911"/>
          </p14:sldIdLst>
        </p14:section>
        <p14:section name="Pay Cycle" id="{A1345415-EE06-43B7-B056-641092BC62CD}">
          <p14:sldIdLst>
            <p14:sldId id="908"/>
            <p14:sldId id="912"/>
          </p14:sldIdLst>
        </p14:section>
        <p14:section name="Set Up CSS Accounts" id="{57383270-674A-4629-8D03-F675FFEFAEAE}">
          <p14:sldIdLst>
            <p14:sldId id="910"/>
            <p14:sldId id="822"/>
            <p14:sldId id="823"/>
            <p14:sldId id="824"/>
            <p14:sldId id="825"/>
            <p14:sldId id="826"/>
            <p14:sldId id="914"/>
            <p14:sldId id="915"/>
          </p14:sldIdLst>
        </p14:section>
        <p14:section name="Pay Options" id="{B42AA016-67CF-4D87-AF6C-04B7002FE149}">
          <p14:sldIdLst>
            <p14:sldId id="815"/>
            <p14:sldId id="877"/>
            <p14:sldId id="878"/>
            <p14:sldId id="879"/>
            <p14:sldId id="905"/>
            <p14:sldId id="904"/>
            <p14:sldId id="875"/>
            <p14:sldId id="876"/>
            <p14:sldId id="919"/>
          </p14:sldIdLst>
        </p14:section>
        <p14:section name="Enter Payments" id="{DFDC6BAB-7158-4CFA-8924-E4BCBD76EDAC}">
          <p14:sldIdLst>
            <p14:sldId id="909"/>
          </p14:sldIdLst>
        </p14:section>
        <p14:section name="Update &amp; Exit Participants" id="{E49E342F-4F94-454D-B443-5A41DEAD61DA}">
          <p14:sldIdLst>
            <p14:sldId id="916"/>
            <p14:sldId id="918"/>
          </p14:sldIdLst>
        </p14:section>
        <p14:section name="Pay Card Administration" id="{7ADE35A4-A481-4124-AE9F-465EAD9238F7}">
          <p14:sldIdLst>
            <p14:sldId id="887"/>
            <p14:sldId id="890"/>
            <p14:sldId id="888"/>
          </p14:sldIdLst>
        </p14:section>
        <p14:section name="Pay Card Reports" id="{D306D07B-F630-4706-BAD9-65B403006216}">
          <p14:sldIdLst>
            <p14:sldId id="901"/>
            <p14:sldId id="889"/>
            <p14:sldId id="891"/>
            <p14:sldId id="892"/>
            <p14:sldId id="893"/>
            <p14:sldId id="894"/>
            <p14:sldId id="895"/>
          </p14:sldIdLst>
        </p14:section>
        <p14:section name="Helping Participants with Pay Cards" id="{1B26F072-217E-4865-B7C5-9EBBB601E41A}">
          <p14:sldIdLst>
            <p14:sldId id="896"/>
          </p14:sldIdLst>
        </p14:section>
        <p14:section name="Closing" id="{3C06878D-644F-4D0B-8434-5A28F7CF9D82}">
          <p14:sldIdLst>
            <p14:sldId id="900"/>
          </p14:sldIdLst>
        </p14:section>
        <p14:section name="OLD SLIDES" id="{F0379002-7A3D-4281-85EB-2F7FA216E660}">
          <p14:sldIdLst>
            <p14:sldId id="91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i Ishida" initials="KI" lastIdx="1" clrIdx="0">
    <p:extLst>
      <p:ext uri="{19B8F6BF-5375-455C-9EA6-DF929625EA0E}">
        <p15:presenceInfo xmlns:p15="http://schemas.microsoft.com/office/powerpoint/2012/main" userId="S::kishida@worksystems.org::143533ab-dc49-423d-9e2b-84ac55a3f8fa" providerId="AD"/>
      </p:ext>
    </p:extLst>
  </p:cmAuthor>
  <p:cmAuthor id="2" name="Jennifer Fox" initials="JF" lastIdx="12" clrIdx="1">
    <p:extLst>
      <p:ext uri="{19B8F6BF-5375-455C-9EA6-DF929625EA0E}">
        <p15:presenceInfo xmlns:p15="http://schemas.microsoft.com/office/powerpoint/2012/main" userId="S::jfox@worksystems.org::a381b2fd-f300-44db-92a9-d926b51157ba" providerId="AD"/>
      </p:ext>
    </p:extLst>
  </p:cmAuthor>
  <p:cmAuthor id="3" name="Tricia Ryan" initials="TR" lastIdx="2" clrIdx="2">
    <p:extLst>
      <p:ext uri="{19B8F6BF-5375-455C-9EA6-DF929625EA0E}">
        <p15:presenceInfo xmlns:p15="http://schemas.microsoft.com/office/powerpoint/2012/main" userId="S::tryan@worksystems.org::09a7e56c-ee1d-4262-aac5-d4e735864c72" providerId="AD"/>
      </p:ext>
    </p:extLst>
  </p:cmAuthor>
  <p:cmAuthor id="4" name="Cindi Schulke" initials="CS" lastIdx="1" clrIdx="3">
    <p:extLst>
      <p:ext uri="{19B8F6BF-5375-455C-9EA6-DF929625EA0E}">
        <p15:presenceInfo xmlns:p15="http://schemas.microsoft.com/office/powerpoint/2012/main" userId="S::cschulke@worksystems.org::9f187db3-bf1a-43a8-9f8b-372fa478f5b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FF"/>
    <a:srgbClr val="FBD7DA"/>
    <a:srgbClr val="9966FF"/>
    <a:srgbClr val="CAEEF2"/>
    <a:srgbClr val="FFFF00"/>
    <a:srgbClr val="FFFFFF"/>
    <a:srgbClr val="CF0025"/>
    <a:srgbClr val="000000"/>
    <a:srgbClr val="314CB1"/>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663EFB-ED15-47C6-9B07-6058CC6050E8}" v="4" dt="2024-08-08T19:14:37.4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07" autoAdjust="0"/>
    <p:restoredTop sz="93162" autoAdjust="0"/>
  </p:normalViewPr>
  <p:slideViewPr>
    <p:cSldViewPr snapToGrid="0">
      <p:cViewPr varScale="1">
        <p:scale>
          <a:sx n="81" d="100"/>
          <a:sy n="81" d="100"/>
        </p:scale>
        <p:origin x="126" y="1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commentAuthors" Target="commentAuthor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gs" Target="tags/tag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3.xml"/><Relationship Id="rId51"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Fox (she/her)" userId="a381b2fd-f300-44db-92a9-d926b51157ba" providerId="ADAL" clId="{71EC283C-A598-48FA-8327-4DA6226FC9D9}"/>
    <pc:docChg chg="modSld">
      <pc:chgData name="Jennifer Fox (she/her)" userId="a381b2fd-f300-44db-92a9-d926b51157ba" providerId="ADAL" clId="{71EC283C-A598-48FA-8327-4DA6226FC9D9}" dt="2023-09-14T17:06:19.175" v="68" actId="20577"/>
      <pc:docMkLst>
        <pc:docMk/>
      </pc:docMkLst>
      <pc:sldChg chg="modNotesTx">
        <pc:chgData name="Jennifer Fox (she/her)" userId="a381b2fd-f300-44db-92a9-d926b51157ba" providerId="ADAL" clId="{71EC283C-A598-48FA-8327-4DA6226FC9D9}" dt="2023-09-14T17:03:38.731" v="27" actId="20577"/>
        <pc:sldMkLst>
          <pc:docMk/>
          <pc:sldMk cId="921711691" sldId="680"/>
        </pc:sldMkLst>
      </pc:sldChg>
      <pc:sldChg chg="modNotesTx">
        <pc:chgData name="Jennifer Fox (she/her)" userId="a381b2fd-f300-44db-92a9-d926b51157ba" providerId="ADAL" clId="{71EC283C-A598-48FA-8327-4DA6226FC9D9}" dt="2023-09-14T17:06:07.423" v="53" actId="20577"/>
        <pc:sldMkLst>
          <pc:docMk/>
          <pc:sldMk cId="3235135107" sldId="890"/>
        </pc:sldMkLst>
      </pc:sldChg>
      <pc:sldChg chg="modNotesTx">
        <pc:chgData name="Jennifer Fox (she/her)" userId="a381b2fd-f300-44db-92a9-d926b51157ba" providerId="ADAL" clId="{71EC283C-A598-48FA-8327-4DA6226FC9D9}" dt="2023-09-14T17:06:19.175" v="68" actId="20577"/>
        <pc:sldMkLst>
          <pc:docMk/>
          <pc:sldMk cId="1640829822" sldId="901"/>
        </pc:sldMkLst>
      </pc:sldChg>
      <pc:sldChg chg="modNotesTx">
        <pc:chgData name="Jennifer Fox (she/her)" userId="a381b2fd-f300-44db-92a9-d926b51157ba" providerId="ADAL" clId="{71EC283C-A598-48FA-8327-4DA6226FC9D9}" dt="2023-09-14T17:04:02.581" v="30" actId="20577"/>
        <pc:sldMkLst>
          <pc:docMk/>
          <pc:sldMk cId="542074199" sldId="908"/>
        </pc:sldMkLst>
      </pc:sldChg>
      <pc:sldChg chg="modNotesTx">
        <pc:chgData name="Jennifer Fox (she/her)" userId="a381b2fd-f300-44db-92a9-d926b51157ba" providerId="ADAL" clId="{71EC283C-A598-48FA-8327-4DA6226FC9D9}" dt="2023-09-14T17:03:49.879" v="28" actId="20577"/>
        <pc:sldMkLst>
          <pc:docMk/>
          <pc:sldMk cId="3999589766" sldId="911"/>
        </pc:sldMkLst>
      </pc:sldChg>
      <pc:sldChg chg="modNotesTx">
        <pc:chgData name="Jennifer Fox (she/her)" userId="a381b2fd-f300-44db-92a9-d926b51157ba" providerId="ADAL" clId="{71EC283C-A598-48FA-8327-4DA6226FC9D9}" dt="2023-09-14T17:04:09.448" v="31" actId="20577"/>
        <pc:sldMkLst>
          <pc:docMk/>
          <pc:sldMk cId="4006206359" sldId="912"/>
        </pc:sldMkLst>
      </pc:sldChg>
      <pc:sldChg chg="modNotesTx">
        <pc:chgData name="Jennifer Fox (she/her)" userId="a381b2fd-f300-44db-92a9-d926b51157ba" providerId="ADAL" clId="{71EC283C-A598-48FA-8327-4DA6226FC9D9}" dt="2023-09-14T17:03:54.890" v="29" actId="20577"/>
        <pc:sldMkLst>
          <pc:docMk/>
          <pc:sldMk cId="613596780" sldId="913"/>
        </pc:sldMkLst>
      </pc:sldChg>
      <pc:sldChg chg="modNotesTx">
        <pc:chgData name="Jennifer Fox (she/her)" userId="a381b2fd-f300-44db-92a9-d926b51157ba" providerId="ADAL" clId="{71EC283C-A598-48FA-8327-4DA6226FC9D9}" dt="2023-09-14T17:05:45.653" v="32" actId="20577"/>
        <pc:sldMkLst>
          <pc:docMk/>
          <pc:sldMk cId="2412082883" sldId="916"/>
        </pc:sldMkLst>
      </pc:sldChg>
      <pc:sldChg chg="modNotesTx">
        <pc:chgData name="Jennifer Fox (she/her)" userId="a381b2fd-f300-44db-92a9-d926b51157ba" providerId="ADAL" clId="{71EC283C-A598-48FA-8327-4DA6226FC9D9}" dt="2023-09-14T17:05:52.896" v="33" actId="20577"/>
        <pc:sldMkLst>
          <pc:docMk/>
          <pc:sldMk cId="4280878218" sldId="918"/>
        </pc:sldMkLst>
      </pc:sldChg>
    </pc:docChg>
  </pc:docChgLst>
  <pc:docChgLst>
    <pc:chgData name="Jennifer Fox (she/her)" userId="a381b2fd-f300-44db-92a9-d926b51157ba" providerId="ADAL" clId="{F502F00F-3869-4B3B-A2B2-5897B19205BA}"/>
    <pc:docChg chg="undo custSel modSld">
      <pc:chgData name="Jennifer Fox (she/her)" userId="a381b2fd-f300-44db-92a9-d926b51157ba" providerId="ADAL" clId="{F502F00F-3869-4B3B-A2B2-5897B19205BA}" dt="2023-12-09T00:29:21.215" v="199" actId="20577"/>
      <pc:docMkLst>
        <pc:docMk/>
      </pc:docMkLst>
      <pc:sldChg chg="modSp mod">
        <pc:chgData name="Jennifer Fox (she/her)" userId="a381b2fd-f300-44db-92a9-d926b51157ba" providerId="ADAL" clId="{F502F00F-3869-4B3B-A2B2-5897B19205BA}" dt="2023-12-09T00:29:21.215" v="199" actId="20577"/>
        <pc:sldMkLst>
          <pc:docMk/>
          <pc:sldMk cId="921711691" sldId="680"/>
        </pc:sldMkLst>
        <pc:spChg chg="mod">
          <ac:chgData name="Jennifer Fox (she/her)" userId="a381b2fd-f300-44db-92a9-d926b51157ba" providerId="ADAL" clId="{F502F00F-3869-4B3B-A2B2-5897B19205BA}" dt="2023-12-09T00:29:21.215" v="199" actId="20577"/>
          <ac:spMkLst>
            <pc:docMk/>
            <pc:sldMk cId="921711691" sldId="680"/>
            <ac:spMk id="8" creationId="{6EA2C780-1369-4CB4-995C-8D00F1B29D4F}"/>
          </ac:spMkLst>
        </pc:spChg>
        <pc:spChg chg="mod">
          <ac:chgData name="Jennifer Fox (she/her)" userId="a381b2fd-f300-44db-92a9-d926b51157ba" providerId="ADAL" clId="{F502F00F-3869-4B3B-A2B2-5897B19205BA}" dt="2023-12-09T00:19:12.875" v="67" actId="20577"/>
          <ac:spMkLst>
            <pc:docMk/>
            <pc:sldMk cId="921711691" sldId="680"/>
            <ac:spMk id="45" creationId="{00000000-0000-0000-0000-000000000000}"/>
          </ac:spMkLst>
        </pc:spChg>
      </pc:sldChg>
      <pc:sldChg chg="modSp mod">
        <pc:chgData name="Jennifer Fox (she/her)" userId="a381b2fd-f300-44db-92a9-d926b51157ba" providerId="ADAL" clId="{F502F00F-3869-4B3B-A2B2-5897B19205BA}" dt="2023-12-09T00:13:19.077" v="61" actId="20577"/>
        <pc:sldMkLst>
          <pc:docMk/>
          <pc:sldMk cId="2037753186" sldId="876"/>
        </pc:sldMkLst>
        <pc:spChg chg="mod">
          <ac:chgData name="Jennifer Fox (she/her)" userId="a381b2fd-f300-44db-92a9-d926b51157ba" providerId="ADAL" clId="{F502F00F-3869-4B3B-A2B2-5897B19205BA}" dt="2023-12-09T00:13:19.077" v="61" actId="20577"/>
          <ac:spMkLst>
            <pc:docMk/>
            <pc:sldMk cId="2037753186" sldId="876"/>
            <ac:spMk id="13" creationId="{DC27FAED-EB68-4C97-9E77-0BAB253AEAD4}"/>
          </ac:spMkLst>
        </pc:spChg>
      </pc:sldChg>
      <pc:sldChg chg="modSp mod">
        <pc:chgData name="Jennifer Fox (she/her)" userId="a381b2fd-f300-44db-92a9-d926b51157ba" providerId="ADAL" clId="{F502F00F-3869-4B3B-A2B2-5897B19205BA}" dt="2023-12-09T00:12:04.349" v="49" actId="20577"/>
        <pc:sldMkLst>
          <pc:docMk/>
          <pc:sldMk cId="3730483820" sldId="887"/>
        </pc:sldMkLst>
        <pc:spChg chg="mod">
          <ac:chgData name="Jennifer Fox (she/her)" userId="a381b2fd-f300-44db-92a9-d926b51157ba" providerId="ADAL" clId="{F502F00F-3869-4B3B-A2B2-5897B19205BA}" dt="2023-12-09T00:12:04.349" v="49" actId="20577"/>
          <ac:spMkLst>
            <pc:docMk/>
            <pc:sldMk cId="3730483820" sldId="887"/>
            <ac:spMk id="7" creationId="{B5EF0351-9BF9-4EB2-A1CC-9B41E458D4A0}"/>
          </ac:spMkLst>
        </pc:spChg>
      </pc:sldChg>
      <pc:sldChg chg="addSp delSp modSp mod">
        <pc:chgData name="Jennifer Fox (she/her)" userId="a381b2fd-f300-44db-92a9-d926b51157ba" providerId="ADAL" clId="{F502F00F-3869-4B3B-A2B2-5897B19205BA}" dt="2023-12-09T00:28:56.274" v="180" actId="1076"/>
        <pc:sldMkLst>
          <pc:docMk/>
          <pc:sldMk cId="3999589766" sldId="911"/>
        </pc:sldMkLst>
        <pc:spChg chg="mod">
          <ac:chgData name="Jennifer Fox (she/her)" userId="a381b2fd-f300-44db-92a9-d926b51157ba" providerId="ADAL" clId="{F502F00F-3869-4B3B-A2B2-5897B19205BA}" dt="2023-12-09T00:22:04.782" v="95" actId="1076"/>
          <ac:spMkLst>
            <pc:docMk/>
            <pc:sldMk cId="3999589766" sldId="911"/>
            <ac:spMk id="2" creationId="{00000000-0000-0000-0000-000000000000}"/>
          </ac:spMkLst>
        </pc:spChg>
        <pc:spChg chg="add mod">
          <ac:chgData name="Jennifer Fox (she/her)" userId="a381b2fd-f300-44db-92a9-d926b51157ba" providerId="ADAL" clId="{F502F00F-3869-4B3B-A2B2-5897B19205BA}" dt="2023-12-09T00:27:16.438" v="170" actId="1076"/>
          <ac:spMkLst>
            <pc:docMk/>
            <pc:sldMk cId="3999589766" sldId="911"/>
            <ac:spMk id="3" creationId="{24B8BD08-ACDD-0236-53D1-1F3BA7F09117}"/>
          </ac:spMkLst>
        </pc:spChg>
        <pc:spChg chg="add mod">
          <ac:chgData name="Jennifer Fox (she/her)" userId="a381b2fd-f300-44db-92a9-d926b51157ba" providerId="ADAL" clId="{F502F00F-3869-4B3B-A2B2-5897B19205BA}" dt="2023-12-09T00:27:16.438" v="170" actId="1076"/>
          <ac:spMkLst>
            <pc:docMk/>
            <pc:sldMk cId="3999589766" sldId="911"/>
            <ac:spMk id="4" creationId="{73967EAA-E9DD-BC59-B281-FC4339220168}"/>
          </ac:spMkLst>
        </pc:spChg>
        <pc:spChg chg="mod">
          <ac:chgData name="Jennifer Fox (she/her)" userId="a381b2fd-f300-44db-92a9-d926b51157ba" providerId="ADAL" clId="{F502F00F-3869-4B3B-A2B2-5897B19205BA}" dt="2023-12-09T00:24:09.008" v="141" actId="1076"/>
          <ac:spMkLst>
            <pc:docMk/>
            <pc:sldMk cId="3999589766" sldId="911"/>
            <ac:spMk id="5" creationId="{B07CB4FF-E13D-8988-A5E7-4EDAFF38FCC2}"/>
          </ac:spMkLst>
        </pc:spChg>
        <pc:spChg chg="del mod">
          <ac:chgData name="Jennifer Fox (she/her)" userId="a381b2fd-f300-44db-92a9-d926b51157ba" providerId="ADAL" clId="{F502F00F-3869-4B3B-A2B2-5897B19205BA}" dt="2023-12-09T00:24:49.246" v="152" actId="478"/>
          <ac:spMkLst>
            <pc:docMk/>
            <pc:sldMk cId="3999589766" sldId="911"/>
            <ac:spMk id="6" creationId="{45991F00-6A72-2445-0BEB-EB831C7E7864}"/>
          </ac:spMkLst>
        </pc:spChg>
        <pc:spChg chg="del mod">
          <ac:chgData name="Jennifer Fox (she/her)" userId="a381b2fd-f300-44db-92a9-d926b51157ba" providerId="ADAL" clId="{F502F00F-3869-4B3B-A2B2-5897B19205BA}" dt="2023-12-09T00:24:33.209" v="148" actId="478"/>
          <ac:spMkLst>
            <pc:docMk/>
            <pc:sldMk cId="3999589766" sldId="911"/>
            <ac:spMk id="7" creationId="{9D49C7E8-4053-D0B4-1C6E-CB003BD73175}"/>
          </ac:spMkLst>
        </pc:spChg>
        <pc:spChg chg="del mod">
          <ac:chgData name="Jennifer Fox (she/her)" userId="a381b2fd-f300-44db-92a9-d926b51157ba" providerId="ADAL" clId="{F502F00F-3869-4B3B-A2B2-5897B19205BA}" dt="2023-12-09T00:24:33.209" v="148" actId="478"/>
          <ac:spMkLst>
            <pc:docMk/>
            <pc:sldMk cId="3999589766" sldId="911"/>
            <ac:spMk id="8" creationId="{8E57CABC-E107-EE72-A8B4-6D2745CA6DB3}"/>
          </ac:spMkLst>
        </pc:spChg>
        <pc:spChg chg="del mod">
          <ac:chgData name="Jennifer Fox (she/her)" userId="a381b2fd-f300-44db-92a9-d926b51157ba" providerId="ADAL" clId="{F502F00F-3869-4B3B-A2B2-5897B19205BA}" dt="2023-12-09T00:24:41.770" v="150" actId="478"/>
          <ac:spMkLst>
            <pc:docMk/>
            <pc:sldMk cId="3999589766" sldId="911"/>
            <ac:spMk id="9" creationId="{75C04D47-E685-2C25-9FBC-6E2EA55609DB}"/>
          </ac:spMkLst>
        </pc:spChg>
        <pc:spChg chg="del mod">
          <ac:chgData name="Jennifer Fox (she/her)" userId="a381b2fd-f300-44db-92a9-d926b51157ba" providerId="ADAL" clId="{F502F00F-3869-4B3B-A2B2-5897B19205BA}" dt="2023-12-09T00:24:33.209" v="148" actId="478"/>
          <ac:spMkLst>
            <pc:docMk/>
            <pc:sldMk cId="3999589766" sldId="911"/>
            <ac:spMk id="10" creationId="{EB0B7BC3-320E-9B16-8A2C-2DD4E2A7742D}"/>
          </ac:spMkLst>
        </pc:spChg>
        <pc:spChg chg="del mod">
          <ac:chgData name="Jennifer Fox (she/her)" userId="a381b2fd-f300-44db-92a9-d926b51157ba" providerId="ADAL" clId="{F502F00F-3869-4B3B-A2B2-5897B19205BA}" dt="2023-12-09T00:24:33.209" v="148" actId="478"/>
          <ac:spMkLst>
            <pc:docMk/>
            <pc:sldMk cId="3999589766" sldId="911"/>
            <ac:spMk id="11" creationId="{EBA550A4-9C06-A089-DBCC-B7F6F965B9E4}"/>
          </ac:spMkLst>
        </pc:spChg>
        <pc:spChg chg="del mod">
          <ac:chgData name="Jennifer Fox (she/her)" userId="a381b2fd-f300-44db-92a9-d926b51157ba" providerId="ADAL" clId="{F502F00F-3869-4B3B-A2B2-5897B19205BA}" dt="2023-12-09T00:24:33.209" v="148" actId="478"/>
          <ac:spMkLst>
            <pc:docMk/>
            <pc:sldMk cId="3999589766" sldId="911"/>
            <ac:spMk id="12" creationId="{31A7C934-5138-16F5-1838-9E8261954E18}"/>
          </ac:spMkLst>
        </pc:spChg>
        <pc:spChg chg="del mod">
          <ac:chgData name="Jennifer Fox (she/her)" userId="a381b2fd-f300-44db-92a9-d926b51157ba" providerId="ADAL" clId="{F502F00F-3869-4B3B-A2B2-5897B19205BA}" dt="2023-12-09T00:24:41.770" v="150" actId="478"/>
          <ac:spMkLst>
            <pc:docMk/>
            <pc:sldMk cId="3999589766" sldId="911"/>
            <ac:spMk id="13" creationId="{A8EBED9C-90F2-B388-D113-8446B34C3B3D}"/>
          </ac:spMkLst>
        </pc:spChg>
        <pc:spChg chg="del mod">
          <ac:chgData name="Jennifer Fox (she/her)" userId="a381b2fd-f300-44db-92a9-d926b51157ba" providerId="ADAL" clId="{F502F00F-3869-4B3B-A2B2-5897B19205BA}" dt="2023-12-09T00:24:41.770" v="150" actId="478"/>
          <ac:spMkLst>
            <pc:docMk/>
            <pc:sldMk cId="3999589766" sldId="911"/>
            <ac:spMk id="14" creationId="{E140AA59-762A-423D-861D-51660CFFBAD3}"/>
          </ac:spMkLst>
        </pc:spChg>
        <pc:spChg chg="del mod">
          <ac:chgData name="Jennifer Fox (she/her)" userId="a381b2fd-f300-44db-92a9-d926b51157ba" providerId="ADAL" clId="{F502F00F-3869-4B3B-A2B2-5897B19205BA}" dt="2023-12-09T00:24:50.649" v="153" actId="478"/>
          <ac:spMkLst>
            <pc:docMk/>
            <pc:sldMk cId="3999589766" sldId="911"/>
            <ac:spMk id="15" creationId="{DF00761F-F3C9-22DF-57E9-F99CD85AA640}"/>
          </ac:spMkLst>
        </pc:spChg>
        <pc:spChg chg="mod">
          <ac:chgData name="Jennifer Fox (she/her)" userId="a381b2fd-f300-44db-92a9-d926b51157ba" providerId="ADAL" clId="{F502F00F-3869-4B3B-A2B2-5897B19205BA}" dt="2023-12-09T00:27:32.159" v="171" actId="207"/>
          <ac:spMkLst>
            <pc:docMk/>
            <pc:sldMk cId="3999589766" sldId="911"/>
            <ac:spMk id="16" creationId="{2E491658-9375-DFCF-9298-83911AC6A655}"/>
          </ac:spMkLst>
        </pc:spChg>
        <pc:spChg chg="mod">
          <ac:chgData name="Jennifer Fox (she/her)" userId="a381b2fd-f300-44db-92a9-d926b51157ba" providerId="ADAL" clId="{F502F00F-3869-4B3B-A2B2-5897B19205BA}" dt="2023-12-09T00:28:56.274" v="180" actId="1076"/>
          <ac:spMkLst>
            <pc:docMk/>
            <pc:sldMk cId="3999589766" sldId="911"/>
            <ac:spMk id="17" creationId="{74F6C51F-A99D-4910-28B2-6A0B52933670}"/>
          </ac:spMkLst>
        </pc:spChg>
        <pc:spChg chg="mod">
          <ac:chgData name="Jennifer Fox (she/her)" userId="a381b2fd-f300-44db-92a9-d926b51157ba" providerId="ADAL" clId="{F502F00F-3869-4B3B-A2B2-5897B19205BA}" dt="2023-12-09T00:27:54.031" v="173" actId="1076"/>
          <ac:spMkLst>
            <pc:docMk/>
            <pc:sldMk cId="3999589766" sldId="911"/>
            <ac:spMk id="18" creationId="{6EA3CDED-99FE-147E-F8B4-16556BBE0F50}"/>
          </ac:spMkLst>
        </pc:spChg>
        <pc:spChg chg="mod">
          <ac:chgData name="Jennifer Fox (she/her)" userId="a381b2fd-f300-44db-92a9-d926b51157ba" providerId="ADAL" clId="{F502F00F-3869-4B3B-A2B2-5897B19205BA}" dt="2023-12-09T00:27:54.031" v="173" actId="1076"/>
          <ac:spMkLst>
            <pc:docMk/>
            <pc:sldMk cId="3999589766" sldId="911"/>
            <ac:spMk id="22" creationId="{63722BD1-8777-A30E-3A0D-EEA7DF35F634}"/>
          </ac:spMkLst>
        </pc:spChg>
        <pc:spChg chg="del">
          <ac:chgData name="Jennifer Fox (she/her)" userId="a381b2fd-f300-44db-92a9-d926b51157ba" providerId="ADAL" clId="{F502F00F-3869-4B3B-A2B2-5897B19205BA}" dt="2023-12-09T00:20:59.514" v="76" actId="478"/>
          <ac:spMkLst>
            <pc:docMk/>
            <pc:sldMk cId="3999589766" sldId="911"/>
            <ac:spMk id="23" creationId="{23A616E9-78B2-7DDD-1A18-86E9FDAA0603}"/>
          </ac:spMkLst>
        </pc:spChg>
        <pc:spChg chg="del">
          <ac:chgData name="Jennifer Fox (she/her)" userId="a381b2fd-f300-44db-92a9-d926b51157ba" providerId="ADAL" clId="{F502F00F-3869-4B3B-A2B2-5897B19205BA}" dt="2023-12-09T00:21:01.415" v="78" actId="478"/>
          <ac:spMkLst>
            <pc:docMk/>
            <pc:sldMk cId="3999589766" sldId="911"/>
            <ac:spMk id="24" creationId="{082C1880-D834-CBA4-7AB5-C11EB2548558}"/>
          </ac:spMkLst>
        </pc:spChg>
        <pc:spChg chg="mod">
          <ac:chgData name="Jennifer Fox (she/her)" userId="a381b2fd-f300-44db-92a9-d926b51157ba" providerId="ADAL" clId="{F502F00F-3869-4B3B-A2B2-5897B19205BA}" dt="2023-12-09T00:25:45.956" v="159" actId="1076"/>
          <ac:spMkLst>
            <pc:docMk/>
            <pc:sldMk cId="3999589766" sldId="911"/>
            <ac:spMk id="25" creationId="{CCFC85A7-5753-1595-107F-24B14B207D73}"/>
          </ac:spMkLst>
        </pc:spChg>
        <pc:spChg chg="del">
          <ac:chgData name="Jennifer Fox (she/her)" userId="a381b2fd-f300-44db-92a9-d926b51157ba" providerId="ADAL" clId="{F502F00F-3869-4B3B-A2B2-5897B19205BA}" dt="2023-12-09T00:20:50.978" v="68" actId="478"/>
          <ac:spMkLst>
            <pc:docMk/>
            <pc:sldMk cId="3999589766" sldId="911"/>
            <ac:spMk id="26" creationId="{DD6B83BB-ADB2-BB8C-BC9E-F7AD362D3097}"/>
          </ac:spMkLst>
        </pc:spChg>
        <pc:spChg chg="del">
          <ac:chgData name="Jennifer Fox (she/her)" userId="a381b2fd-f300-44db-92a9-d926b51157ba" providerId="ADAL" clId="{F502F00F-3869-4B3B-A2B2-5897B19205BA}" dt="2023-12-09T00:20:57.375" v="74" actId="478"/>
          <ac:spMkLst>
            <pc:docMk/>
            <pc:sldMk cId="3999589766" sldId="911"/>
            <ac:spMk id="27" creationId="{05B89CAA-AD77-D8AD-A61D-5FAD54ACC6EC}"/>
          </ac:spMkLst>
        </pc:spChg>
        <pc:spChg chg="del mod">
          <ac:chgData name="Jennifer Fox (she/her)" userId="a381b2fd-f300-44db-92a9-d926b51157ba" providerId="ADAL" clId="{F502F00F-3869-4B3B-A2B2-5897B19205BA}" dt="2023-12-09T00:20:58.604" v="75" actId="478"/>
          <ac:spMkLst>
            <pc:docMk/>
            <pc:sldMk cId="3999589766" sldId="911"/>
            <ac:spMk id="28" creationId="{3335F2D2-9D41-78E9-A90B-B5A6F2673501}"/>
          </ac:spMkLst>
        </pc:spChg>
        <pc:spChg chg="del mod">
          <ac:chgData name="Jennifer Fox (she/her)" userId="a381b2fd-f300-44db-92a9-d926b51157ba" providerId="ADAL" clId="{F502F00F-3869-4B3B-A2B2-5897B19205BA}" dt="2023-12-09T00:21:14.512" v="89" actId="478"/>
          <ac:spMkLst>
            <pc:docMk/>
            <pc:sldMk cId="3999589766" sldId="911"/>
            <ac:spMk id="29" creationId="{CDC5F334-4B82-0102-1D4D-9D0F28C0A89B}"/>
          </ac:spMkLst>
        </pc:spChg>
        <pc:spChg chg="del mod">
          <ac:chgData name="Jennifer Fox (she/her)" userId="a381b2fd-f300-44db-92a9-d926b51157ba" providerId="ADAL" clId="{F502F00F-3869-4B3B-A2B2-5897B19205BA}" dt="2023-12-09T00:21:07.355" v="84" actId="478"/>
          <ac:spMkLst>
            <pc:docMk/>
            <pc:sldMk cId="3999589766" sldId="911"/>
            <ac:spMk id="30" creationId="{2CB76B6E-3AC4-119E-B328-B2965997B9CB}"/>
          </ac:spMkLst>
        </pc:spChg>
        <pc:spChg chg="del mod">
          <ac:chgData name="Jennifer Fox (she/her)" userId="a381b2fd-f300-44db-92a9-d926b51157ba" providerId="ADAL" clId="{F502F00F-3869-4B3B-A2B2-5897B19205BA}" dt="2023-12-09T00:25:17.244" v="156" actId="478"/>
          <ac:spMkLst>
            <pc:docMk/>
            <pc:sldMk cId="3999589766" sldId="911"/>
            <ac:spMk id="31" creationId="{00000000-0000-0000-0000-000000000000}"/>
          </ac:spMkLst>
        </pc:spChg>
        <pc:spChg chg="del mod">
          <ac:chgData name="Jennifer Fox (she/her)" userId="a381b2fd-f300-44db-92a9-d926b51157ba" providerId="ADAL" clId="{F502F00F-3869-4B3B-A2B2-5897B19205BA}" dt="2023-12-09T00:21:11.988" v="87" actId="478"/>
          <ac:spMkLst>
            <pc:docMk/>
            <pc:sldMk cId="3999589766" sldId="911"/>
            <ac:spMk id="32" creationId="{9CF1A982-44F8-7736-8FAB-240EF9D9E68B}"/>
          </ac:spMkLst>
        </pc:spChg>
        <pc:spChg chg="add mod">
          <ac:chgData name="Jennifer Fox (she/her)" userId="a381b2fd-f300-44db-92a9-d926b51157ba" providerId="ADAL" clId="{F502F00F-3869-4B3B-A2B2-5897B19205BA}" dt="2023-12-09T00:26:52.281" v="167" actId="1076"/>
          <ac:spMkLst>
            <pc:docMk/>
            <pc:sldMk cId="3999589766" sldId="911"/>
            <ac:spMk id="33" creationId="{1C90F404-C480-A506-523A-1A6009537D59}"/>
          </ac:spMkLst>
        </pc:spChg>
        <pc:spChg chg="del">
          <ac:chgData name="Jennifer Fox (she/her)" userId="a381b2fd-f300-44db-92a9-d926b51157ba" providerId="ADAL" clId="{F502F00F-3869-4B3B-A2B2-5897B19205BA}" dt="2023-12-09T00:21:06.523" v="83" actId="478"/>
          <ac:spMkLst>
            <pc:docMk/>
            <pc:sldMk cId="3999589766" sldId="911"/>
            <ac:spMk id="34" creationId="{EB44514D-5806-6B86-61B4-67F3F54FEC21}"/>
          </ac:spMkLst>
        </pc:spChg>
        <pc:spChg chg="del">
          <ac:chgData name="Jennifer Fox (she/her)" userId="a381b2fd-f300-44db-92a9-d926b51157ba" providerId="ADAL" clId="{F502F00F-3869-4B3B-A2B2-5897B19205BA}" dt="2023-12-09T00:21:09.492" v="85" actId="478"/>
          <ac:spMkLst>
            <pc:docMk/>
            <pc:sldMk cId="3999589766" sldId="911"/>
            <ac:spMk id="35" creationId="{96F30A3C-C02A-2ACC-A1D4-E7022DAB5E0C}"/>
          </ac:spMkLst>
        </pc:spChg>
        <pc:spChg chg="add mod">
          <ac:chgData name="Jennifer Fox (she/her)" userId="a381b2fd-f300-44db-92a9-d926b51157ba" providerId="ADAL" clId="{F502F00F-3869-4B3B-A2B2-5897B19205BA}" dt="2023-12-09T00:28:24.528" v="178" actId="1076"/>
          <ac:spMkLst>
            <pc:docMk/>
            <pc:sldMk cId="3999589766" sldId="911"/>
            <ac:spMk id="36" creationId="{1282B4A8-FCAB-866E-2537-ADB54996B5D1}"/>
          </ac:spMkLst>
        </pc:spChg>
        <pc:spChg chg="mod">
          <ac:chgData name="Jennifer Fox (she/her)" userId="a381b2fd-f300-44db-92a9-d926b51157ba" providerId="ADAL" clId="{F502F00F-3869-4B3B-A2B2-5897B19205BA}" dt="2023-12-09T00:28:35.736" v="179" actId="14100"/>
          <ac:spMkLst>
            <pc:docMk/>
            <pc:sldMk cId="3999589766" sldId="911"/>
            <ac:spMk id="40" creationId="{9D2B9E6D-2574-7930-53CF-69DF8ADE3091}"/>
          </ac:spMkLst>
        </pc:spChg>
        <pc:spChg chg="del mod">
          <ac:chgData name="Jennifer Fox (she/her)" userId="a381b2fd-f300-44db-92a9-d926b51157ba" providerId="ADAL" clId="{F502F00F-3869-4B3B-A2B2-5897B19205BA}" dt="2023-12-09T00:24:41.770" v="150" actId="478"/>
          <ac:spMkLst>
            <pc:docMk/>
            <pc:sldMk cId="3999589766" sldId="911"/>
            <ac:spMk id="44" creationId="{2C43E432-FBD1-7950-3FEE-0E5B7676FB1F}"/>
          </ac:spMkLst>
        </pc:spChg>
        <pc:spChg chg="del mod">
          <ac:chgData name="Jennifer Fox (she/her)" userId="a381b2fd-f300-44db-92a9-d926b51157ba" providerId="ADAL" clId="{F502F00F-3869-4B3B-A2B2-5897B19205BA}" dt="2023-12-09T00:24:41.770" v="150" actId="478"/>
          <ac:spMkLst>
            <pc:docMk/>
            <pc:sldMk cId="3999589766" sldId="911"/>
            <ac:spMk id="45" creationId="{52062EB2-CA6B-65B5-3C7A-D1BF4ADF0ACC}"/>
          </ac:spMkLst>
        </pc:spChg>
        <pc:spChg chg="del mod">
          <ac:chgData name="Jennifer Fox (she/her)" userId="a381b2fd-f300-44db-92a9-d926b51157ba" providerId="ADAL" clId="{F502F00F-3869-4B3B-A2B2-5897B19205BA}" dt="2023-12-09T00:24:33.209" v="148" actId="478"/>
          <ac:spMkLst>
            <pc:docMk/>
            <pc:sldMk cId="3999589766" sldId="911"/>
            <ac:spMk id="46" creationId="{4A8DF595-EC4E-4974-72E6-FBCDF2F443F4}"/>
          </ac:spMkLst>
        </pc:spChg>
        <pc:spChg chg="del mod">
          <ac:chgData name="Jennifer Fox (she/her)" userId="a381b2fd-f300-44db-92a9-d926b51157ba" providerId="ADAL" clId="{F502F00F-3869-4B3B-A2B2-5897B19205BA}" dt="2023-12-09T00:24:33.209" v="148" actId="478"/>
          <ac:spMkLst>
            <pc:docMk/>
            <pc:sldMk cId="3999589766" sldId="911"/>
            <ac:spMk id="47" creationId="{99AE6367-A91A-2E29-71A3-AE261F7F3C6E}"/>
          </ac:spMkLst>
        </pc:spChg>
        <pc:spChg chg="del mod">
          <ac:chgData name="Jennifer Fox (she/her)" userId="a381b2fd-f300-44db-92a9-d926b51157ba" providerId="ADAL" clId="{F502F00F-3869-4B3B-A2B2-5897B19205BA}" dt="2023-12-09T00:24:41.770" v="150" actId="478"/>
          <ac:spMkLst>
            <pc:docMk/>
            <pc:sldMk cId="3999589766" sldId="911"/>
            <ac:spMk id="48" creationId="{5E4C811C-02E4-7F2B-2E62-39000CDDCE9A}"/>
          </ac:spMkLst>
        </pc:spChg>
        <pc:spChg chg="del mod">
          <ac:chgData name="Jennifer Fox (she/her)" userId="a381b2fd-f300-44db-92a9-d926b51157ba" providerId="ADAL" clId="{F502F00F-3869-4B3B-A2B2-5897B19205BA}" dt="2023-12-09T00:24:33.209" v="148" actId="478"/>
          <ac:spMkLst>
            <pc:docMk/>
            <pc:sldMk cId="3999589766" sldId="911"/>
            <ac:spMk id="49" creationId="{232E628B-E7CF-46D3-5B92-F06527248055}"/>
          </ac:spMkLst>
        </pc:spChg>
        <pc:spChg chg="del mod">
          <ac:chgData name="Jennifer Fox (she/her)" userId="a381b2fd-f300-44db-92a9-d926b51157ba" providerId="ADAL" clId="{F502F00F-3869-4B3B-A2B2-5897B19205BA}" dt="2023-12-09T00:26:47.325" v="166" actId="478"/>
          <ac:spMkLst>
            <pc:docMk/>
            <pc:sldMk cId="3999589766" sldId="911"/>
            <ac:spMk id="50" creationId="{67760D93-676B-D6C2-190B-9910B190D969}"/>
          </ac:spMkLst>
        </pc:spChg>
        <pc:spChg chg="del mod">
          <ac:chgData name="Jennifer Fox (she/her)" userId="a381b2fd-f300-44db-92a9-d926b51157ba" providerId="ADAL" clId="{F502F00F-3869-4B3B-A2B2-5897B19205BA}" dt="2023-12-09T00:26:29.668" v="162" actId="478"/>
          <ac:spMkLst>
            <pc:docMk/>
            <pc:sldMk cId="3999589766" sldId="911"/>
            <ac:spMk id="51" creationId="{331609A1-B834-38E3-414E-2433ED65A804}"/>
          </ac:spMkLst>
        </pc:spChg>
        <pc:spChg chg="mod">
          <ac:chgData name="Jennifer Fox (she/her)" userId="a381b2fd-f300-44db-92a9-d926b51157ba" providerId="ADAL" clId="{F502F00F-3869-4B3B-A2B2-5897B19205BA}" dt="2023-12-09T00:27:44.329" v="172" actId="1076"/>
          <ac:spMkLst>
            <pc:docMk/>
            <pc:sldMk cId="3999589766" sldId="911"/>
            <ac:spMk id="52" creationId="{8920F5B3-6911-B9CD-65B8-C53D8EF46C7E}"/>
          </ac:spMkLst>
        </pc:spChg>
        <pc:spChg chg="del mod">
          <ac:chgData name="Jennifer Fox (she/her)" userId="a381b2fd-f300-44db-92a9-d926b51157ba" providerId="ADAL" clId="{F502F00F-3869-4B3B-A2B2-5897B19205BA}" dt="2023-12-09T00:24:52.818" v="154" actId="478"/>
          <ac:spMkLst>
            <pc:docMk/>
            <pc:sldMk cId="3999589766" sldId="911"/>
            <ac:spMk id="53" creationId="{652B89FE-B116-0978-7B22-0A9C1D100173}"/>
          </ac:spMkLst>
        </pc:spChg>
        <pc:spChg chg="mod">
          <ac:chgData name="Jennifer Fox (she/her)" userId="a381b2fd-f300-44db-92a9-d926b51157ba" providerId="ADAL" clId="{F502F00F-3869-4B3B-A2B2-5897B19205BA}" dt="2023-12-09T00:25:29.303" v="157" actId="1076"/>
          <ac:spMkLst>
            <pc:docMk/>
            <pc:sldMk cId="3999589766" sldId="911"/>
            <ac:spMk id="54" creationId="{89352FD2-A4B1-5876-3CD3-5F2576E51F97}"/>
          </ac:spMkLst>
        </pc:spChg>
        <pc:spChg chg="del mod">
          <ac:chgData name="Jennifer Fox (she/her)" userId="a381b2fd-f300-44db-92a9-d926b51157ba" providerId="ADAL" clId="{F502F00F-3869-4B3B-A2B2-5897B19205BA}" dt="2023-12-09T00:28:15.423" v="177" actId="478"/>
          <ac:spMkLst>
            <pc:docMk/>
            <pc:sldMk cId="3999589766" sldId="911"/>
            <ac:spMk id="55" creationId="{3B7CD5A9-24A6-BF0D-8F1E-F610AA660117}"/>
          </ac:spMkLst>
        </pc:spChg>
        <pc:spChg chg="mod">
          <ac:chgData name="Jennifer Fox (she/her)" userId="a381b2fd-f300-44db-92a9-d926b51157ba" providerId="ADAL" clId="{F502F00F-3869-4B3B-A2B2-5897B19205BA}" dt="2023-12-09T00:26:56.985" v="168" actId="1076"/>
          <ac:spMkLst>
            <pc:docMk/>
            <pc:sldMk cId="3999589766" sldId="911"/>
            <ac:spMk id="56" creationId="{EA6B5D2D-181A-7D6C-D78D-70EAB62F8CCF}"/>
          </ac:spMkLst>
        </pc:spChg>
        <pc:spChg chg="del">
          <ac:chgData name="Jennifer Fox (she/her)" userId="a381b2fd-f300-44db-92a9-d926b51157ba" providerId="ADAL" clId="{F502F00F-3869-4B3B-A2B2-5897B19205BA}" dt="2023-12-09T00:21:02.357" v="79" actId="478"/>
          <ac:spMkLst>
            <pc:docMk/>
            <pc:sldMk cId="3999589766" sldId="911"/>
            <ac:spMk id="57" creationId="{61FBC4F7-1671-4FBF-1C9F-27CFBC972D3C}"/>
          </ac:spMkLst>
        </pc:spChg>
        <pc:spChg chg="del">
          <ac:chgData name="Jennifer Fox (she/her)" userId="a381b2fd-f300-44db-92a9-d926b51157ba" providerId="ADAL" clId="{F502F00F-3869-4B3B-A2B2-5897B19205BA}" dt="2023-12-09T00:20:55.269" v="72" actId="478"/>
          <ac:spMkLst>
            <pc:docMk/>
            <pc:sldMk cId="3999589766" sldId="911"/>
            <ac:spMk id="59" creationId="{AA5C7D8D-9344-4F07-88B5-F9A4C8218B70}"/>
          </ac:spMkLst>
        </pc:spChg>
        <pc:spChg chg="del">
          <ac:chgData name="Jennifer Fox (she/her)" userId="a381b2fd-f300-44db-92a9-d926b51157ba" providerId="ADAL" clId="{F502F00F-3869-4B3B-A2B2-5897B19205BA}" dt="2023-12-09T00:20:54.433" v="71" actId="478"/>
          <ac:spMkLst>
            <pc:docMk/>
            <pc:sldMk cId="3999589766" sldId="911"/>
            <ac:spMk id="60" creationId="{D000C4B2-BB49-5A63-E0EF-46407463AC5C}"/>
          </ac:spMkLst>
        </pc:spChg>
        <pc:spChg chg="del">
          <ac:chgData name="Jennifer Fox (she/her)" userId="a381b2fd-f300-44db-92a9-d926b51157ba" providerId="ADAL" clId="{F502F00F-3869-4B3B-A2B2-5897B19205BA}" dt="2023-12-09T00:20:53.239" v="70" actId="478"/>
          <ac:spMkLst>
            <pc:docMk/>
            <pc:sldMk cId="3999589766" sldId="911"/>
            <ac:spMk id="61" creationId="{EBA2CA3D-6793-B78E-8C28-C8859DF8794D}"/>
          </ac:spMkLst>
        </pc:spChg>
        <pc:spChg chg="del">
          <ac:chgData name="Jennifer Fox (she/her)" userId="a381b2fd-f300-44db-92a9-d926b51157ba" providerId="ADAL" clId="{F502F00F-3869-4B3B-A2B2-5897B19205BA}" dt="2023-12-09T00:20:52.439" v="69" actId="478"/>
          <ac:spMkLst>
            <pc:docMk/>
            <pc:sldMk cId="3999589766" sldId="911"/>
            <ac:spMk id="62" creationId="{FAC73029-C691-6C84-ACE3-64D680284A2D}"/>
          </ac:spMkLst>
        </pc:spChg>
        <pc:spChg chg="del">
          <ac:chgData name="Jennifer Fox (she/her)" userId="a381b2fd-f300-44db-92a9-d926b51157ba" providerId="ADAL" clId="{F502F00F-3869-4B3B-A2B2-5897B19205BA}" dt="2023-12-09T00:21:00.518" v="77" actId="478"/>
          <ac:spMkLst>
            <pc:docMk/>
            <pc:sldMk cId="3999589766" sldId="911"/>
            <ac:spMk id="63" creationId="{7BBE07F2-B242-89AD-3F78-F3CF77C79D25}"/>
          </ac:spMkLst>
        </pc:spChg>
        <pc:spChg chg="del">
          <ac:chgData name="Jennifer Fox (she/her)" userId="a381b2fd-f300-44db-92a9-d926b51157ba" providerId="ADAL" clId="{F502F00F-3869-4B3B-A2B2-5897B19205BA}" dt="2023-12-09T00:21:12.930" v="88" actId="478"/>
          <ac:spMkLst>
            <pc:docMk/>
            <pc:sldMk cId="3999589766" sldId="911"/>
            <ac:spMk id="64" creationId="{200D4CA5-BBD9-90CE-29AB-C9BEF3417CAC}"/>
          </ac:spMkLst>
        </pc:spChg>
        <pc:spChg chg="del">
          <ac:chgData name="Jennifer Fox (she/her)" userId="a381b2fd-f300-44db-92a9-d926b51157ba" providerId="ADAL" clId="{F502F00F-3869-4B3B-A2B2-5897B19205BA}" dt="2023-12-09T00:21:04.190" v="81" actId="478"/>
          <ac:spMkLst>
            <pc:docMk/>
            <pc:sldMk cId="3999589766" sldId="911"/>
            <ac:spMk id="65" creationId="{A12E9FBF-4799-A933-6761-E54BEE9CAB0A}"/>
          </ac:spMkLst>
        </pc:spChg>
      </pc:sldChg>
      <pc:sldChg chg="modSp mod">
        <pc:chgData name="Jennifer Fox (she/her)" userId="a381b2fd-f300-44db-92a9-d926b51157ba" providerId="ADAL" clId="{F502F00F-3869-4B3B-A2B2-5897B19205BA}" dt="2023-12-09T00:18:18.861" v="65" actId="122"/>
        <pc:sldMkLst>
          <pc:docMk/>
          <pc:sldMk cId="4006206359" sldId="912"/>
        </pc:sldMkLst>
        <pc:graphicFrameChg chg="mod modGraphic">
          <ac:chgData name="Jennifer Fox (she/her)" userId="a381b2fd-f300-44db-92a9-d926b51157ba" providerId="ADAL" clId="{F502F00F-3869-4B3B-A2B2-5897B19205BA}" dt="2023-12-09T00:18:18.861" v="65" actId="122"/>
          <ac:graphicFrameMkLst>
            <pc:docMk/>
            <pc:sldMk cId="4006206359" sldId="912"/>
            <ac:graphicFrameMk id="3" creationId="{31B42182-EFAA-5B41-01D2-60C78482B771}"/>
          </ac:graphicFrameMkLst>
        </pc:graphicFrameChg>
      </pc:sldChg>
    </pc:docChg>
  </pc:docChgLst>
  <pc:docChgLst>
    <pc:chgData name="Jennifer Fox (she/her)" userId="a381b2fd-f300-44db-92a9-d926b51157ba" providerId="ADAL" clId="{A437685F-1277-4AC3-B84E-3CE7511FF072}"/>
    <pc:docChg chg="undo custSel addSld delSld modSld sldOrd addSection delSection modSection">
      <pc:chgData name="Jennifer Fox (she/her)" userId="a381b2fd-f300-44db-92a9-d926b51157ba" providerId="ADAL" clId="{A437685F-1277-4AC3-B84E-3CE7511FF072}" dt="2023-06-14T18:23:58.935" v="5547" actId="404"/>
      <pc:docMkLst>
        <pc:docMk/>
      </pc:docMkLst>
      <pc:sldChg chg="addSp delSp modSp mod modNotesTx">
        <pc:chgData name="Jennifer Fox (she/her)" userId="a381b2fd-f300-44db-92a9-d926b51157ba" providerId="ADAL" clId="{A437685F-1277-4AC3-B84E-3CE7511FF072}" dt="2023-06-14T18:23:58.935" v="5547" actId="404"/>
        <pc:sldMkLst>
          <pc:docMk/>
          <pc:sldMk cId="921711691" sldId="680"/>
        </pc:sldMkLst>
        <pc:spChg chg="mod">
          <ac:chgData name="Jennifer Fox (she/her)" userId="a381b2fd-f300-44db-92a9-d926b51157ba" providerId="ADAL" clId="{A437685F-1277-4AC3-B84E-3CE7511FF072}" dt="2023-06-06T20:56:56.963" v="265" actId="20577"/>
          <ac:spMkLst>
            <pc:docMk/>
            <pc:sldMk cId="921711691" sldId="680"/>
            <ac:spMk id="2" creationId="{00000000-0000-0000-0000-000000000000}"/>
          </ac:spMkLst>
        </pc:spChg>
        <pc:spChg chg="mod">
          <ac:chgData name="Jennifer Fox (she/her)" userId="a381b2fd-f300-44db-92a9-d926b51157ba" providerId="ADAL" clId="{A437685F-1277-4AC3-B84E-3CE7511FF072}" dt="2023-06-14T18:23:58.935" v="5547" actId="404"/>
          <ac:spMkLst>
            <pc:docMk/>
            <pc:sldMk cId="921711691" sldId="680"/>
            <ac:spMk id="45" creationId="{00000000-0000-0000-0000-000000000000}"/>
          </ac:spMkLst>
        </pc:spChg>
        <pc:graphicFrameChg chg="add del mod modGraphic">
          <ac:chgData name="Jennifer Fox (she/her)" userId="a381b2fd-f300-44db-92a9-d926b51157ba" providerId="ADAL" clId="{A437685F-1277-4AC3-B84E-3CE7511FF072}" dt="2023-06-14T18:17:05.549" v="5383" actId="478"/>
          <ac:graphicFrameMkLst>
            <pc:docMk/>
            <pc:sldMk cId="921711691" sldId="680"/>
            <ac:graphicFrameMk id="5" creationId="{4BDD1311-147F-CF59-721A-6B8D19B31FEC}"/>
          </ac:graphicFrameMkLst>
        </pc:graphicFrameChg>
        <pc:picChg chg="add mod modCrop">
          <ac:chgData name="Jennifer Fox (she/her)" userId="a381b2fd-f300-44db-92a9-d926b51157ba" providerId="ADAL" clId="{A437685F-1277-4AC3-B84E-3CE7511FF072}" dt="2023-06-14T18:19:25.675" v="5425" actId="1076"/>
          <ac:picMkLst>
            <pc:docMk/>
            <pc:sldMk cId="921711691" sldId="680"/>
            <ac:picMk id="4" creationId="{82618CD1-BEA9-E7F4-05D1-DACD0722C994}"/>
          </ac:picMkLst>
        </pc:picChg>
      </pc:sldChg>
      <pc:sldChg chg="addSp delSp modSp mod">
        <pc:chgData name="Jennifer Fox (she/her)" userId="a381b2fd-f300-44db-92a9-d926b51157ba" providerId="ADAL" clId="{A437685F-1277-4AC3-B84E-3CE7511FF072}" dt="2023-06-07T03:23:49.029" v="2681" actId="14100"/>
        <pc:sldMkLst>
          <pc:docMk/>
          <pc:sldMk cId="333502427" sldId="815"/>
        </pc:sldMkLst>
        <pc:picChg chg="del">
          <ac:chgData name="Jennifer Fox (she/her)" userId="a381b2fd-f300-44db-92a9-d926b51157ba" providerId="ADAL" clId="{A437685F-1277-4AC3-B84E-3CE7511FF072}" dt="2023-06-07T03:23:00.548" v="2678" actId="478"/>
          <ac:picMkLst>
            <pc:docMk/>
            <pc:sldMk cId="333502427" sldId="815"/>
            <ac:picMk id="33" creationId="{C4D762DC-BE18-4C9F-A25D-D751068647AD}"/>
          </ac:picMkLst>
        </pc:picChg>
        <pc:picChg chg="add mod">
          <ac:chgData name="Jennifer Fox (she/her)" userId="a381b2fd-f300-44db-92a9-d926b51157ba" providerId="ADAL" clId="{A437685F-1277-4AC3-B84E-3CE7511FF072}" dt="2023-06-07T03:23:49.029" v="2681" actId="14100"/>
          <ac:picMkLst>
            <pc:docMk/>
            <pc:sldMk cId="333502427" sldId="815"/>
            <ac:picMk id="1026" creationId="{FE0B6522-EF17-14CB-C32A-860839240E18}"/>
          </ac:picMkLst>
        </pc:picChg>
      </pc:sldChg>
      <pc:sldChg chg="addSp delSp modSp mod">
        <pc:chgData name="Jennifer Fox (she/her)" userId="a381b2fd-f300-44db-92a9-d926b51157ba" providerId="ADAL" clId="{A437685F-1277-4AC3-B84E-3CE7511FF072}" dt="2023-06-07T03:15:51.094" v="2567" actId="20577"/>
        <pc:sldMkLst>
          <pc:docMk/>
          <pc:sldMk cId="3711972957" sldId="822"/>
        </pc:sldMkLst>
        <pc:spChg chg="mod">
          <ac:chgData name="Jennifer Fox (she/her)" userId="a381b2fd-f300-44db-92a9-d926b51157ba" providerId="ADAL" clId="{A437685F-1277-4AC3-B84E-3CE7511FF072}" dt="2023-06-07T03:15:51.094" v="2567" actId="20577"/>
          <ac:spMkLst>
            <pc:docMk/>
            <pc:sldMk cId="3711972957" sldId="822"/>
            <ac:spMk id="3" creationId="{00000000-0000-0000-0000-000000000000}"/>
          </ac:spMkLst>
        </pc:spChg>
        <pc:graphicFrameChg chg="mod modGraphic">
          <ac:chgData name="Jennifer Fox (she/her)" userId="a381b2fd-f300-44db-92a9-d926b51157ba" providerId="ADAL" clId="{A437685F-1277-4AC3-B84E-3CE7511FF072}" dt="2023-06-06T21:56:55.353" v="1270" actId="20577"/>
          <ac:graphicFrameMkLst>
            <pc:docMk/>
            <pc:sldMk cId="3711972957" sldId="822"/>
            <ac:graphicFrameMk id="9" creationId="{D79AC31F-A693-4730-8A04-B4F1A2BFF2D0}"/>
          </ac:graphicFrameMkLst>
        </pc:graphicFrameChg>
        <pc:picChg chg="add del mod">
          <ac:chgData name="Jennifer Fox (she/her)" userId="a381b2fd-f300-44db-92a9-d926b51157ba" providerId="ADAL" clId="{A437685F-1277-4AC3-B84E-3CE7511FF072}" dt="2023-06-06T21:37:02.924" v="629" actId="478"/>
          <ac:picMkLst>
            <pc:docMk/>
            <pc:sldMk cId="3711972957" sldId="822"/>
            <ac:picMk id="7" creationId="{2AEA960C-8F0B-17F6-0AA2-1F073C35E315}"/>
          </ac:picMkLst>
        </pc:picChg>
        <pc:picChg chg="del">
          <ac:chgData name="Jennifer Fox (she/her)" userId="a381b2fd-f300-44db-92a9-d926b51157ba" providerId="ADAL" clId="{A437685F-1277-4AC3-B84E-3CE7511FF072}" dt="2023-06-06T21:36:23.860" v="625" actId="478"/>
          <ac:picMkLst>
            <pc:docMk/>
            <pc:sldMk cId="3711972957" sldId="822"/>
            <ac:picMk id="8" creationId="{61C84938-1AF7-4F8E-A2AD-15C5FFAD7F32}"/>
          </ac:picMkLst>
        </pc:picChg>
        <pc:picChg chg="add mod">
          <ac:chgData name="Jennifer Fox (she/her)" userId="a381b2fd-f300-44db-92a9-d926b51157ba" providerId="ADAL" clId="{A437685F-1277-4AC3-B84E-3CE7511FF072}" dt="2023-06-06T21:45:45.347" v="798" actId="1076"/>
          <ac:picMkLst>
            <pc:docMk/>
            <pc:sldMk cId="3711972957" sldId="822"/>
            <ac:picMk id="11" creationId="{7417044F-D91E-0202-5A01-721779622A17}"/>
          </ac:picMkLst>
        </pc:picChg>
      </pc:sldChg>
      <pc:sldChg chg="addSp delSp modSp mod ord">
        <pc:chgData name="Jennifer Fox (she/her)" userId="a381b2fd-f300-44db-92a9-d926b51157ba" providerId="ADAL" clId="{A437685F-1277-4AC3-B84E-3CE7511FF072}" dt="2023-06-07T18:08:57.820" v="3805"/>
        <pc:sldMkLst>
          <pc:docMk/>
          <pc:sldMk cId="3477965841" sldId="823"/>
        </pc:sldMkLst>
        <pc:spChg chg="mod">
          <ac:chgData name="Jennifer Fox (she/her)" userId="a381b2fd-f300-44db-92a9-d926b51157ba" providerId="ADAL" clId="{A437685F-1277-4AC3-B84E-3CE7511FF072}" dt="2023-06-07T03:14:59.010" v="2539" actId="20577"/>
          <ac:spMkLst>
            <pc:docMk/>
            <pc:sldMk cId="3477965841" sldId="823"/>
            <ac:spMk id="9" creationId="{9C1CA796-5E12-49C5-9E1C-A97E6E3885C3}"/>
          </ac:spMkLst>
        </pc:spChg>
        <pc:picChg chg="add mod">
          <ac:chgData name="Jennifer Fox (she/her)" userId="a381b2fd-f300-44db-92a9-d926b51157ba" providerId="ADAL" clId="{A437685F-1277-4AC3-B84E-3CE7511FF072}" dt="2023-06-07T03:12:34.823" v="2497" actId="1076"/>
          <ac:picMkLst>
            <pc:docMk/>
            <pc:sldMk cId="3477965841" sldId="823"/>
            <ac:picMk id="3" creationId="{F62C78B2-66B0-A434-A706-C3AEE2239130}"/>
          </ac:picMkLst>
        </pc:picChg>
        <pc:picChg chg="add mod modCrop">
          <ac:chgData name="Jennifer Fox (she/her)" userId="a381b2fd-f300-44db-92a9-d926b51157ba" providerId="ADAL" clId="{A437685F-1277-4AC3-B84E-3CE7511FF072}" dt="2023-06-07T03:12:37.375" v="2498" actId="1076"/>
          <ac:picMkLst>
            <pc:docMk/>
            <pc:sldMk cId="3477965841" sldId="823"/>
            <ac:picMk id="8" creationId="{B6A64B5A-E01A-7959-9A6D-BB9F962A6F9D}"/>
          </ac:picMkLst>
        </pc:picChg>
        <pc:picChg chg="del">
          <ac:chgData name="Jennifer Fox (she/her)" userId="a381b2fd-f300-44db-92a9-d926b51157ba" providerId="ADAL" clId="{A437685F-1277-4AC3-B84E-3CE7511FF072}" dt="2023-06-07T03:10:40.578" v="2480" actId="478"/>
          <ac:picMkLst>
            <pc:docMk/>
            <pc:sldMk cId="3477965841" sldId="823"/>
            <ac:picMk id="11" creationId="{00D590FC-C0A5-47AB-A643-52799B9DA036}"/>
          </ac:picMkLst>
        </pc:picChg>
      </pc:sldChg>
      <pc:sldChg chg="addSp delSp modSp mod">
        <pc:chgData name="Jennifer Fox (she/her)" userId="a381b2fd-f300-44db-92a9-d926b51157ba" providerId="ADAL" clId="{A437685F-1277-4AC3-B84E-3CE7511FF072}" dt="2023-06-07T03:15:41.440" v="2566" actId="20577"/>
        <pc:sldMkLst>
          <pc:docMk/>
          <pc:sldMk cId="1496752" sldId="824"/>
        </pc:sldMkLst>
        <pc:spChg chg="mod">
          <ac:chgData name="Jennifer Fox (she/her)" userId="a381b2fd-f300-44db-92a9-d926b51157ba" providerId="ADAL" clId="{A437685F-1277-4AC3-B84E-3CE7511FF072}" dt="2023-06-07T03:15:41.440" v="2566" actId="20577"/>
          <ac:spMkLst>
            <pc:docMk/>
            <pc:sldMk cId="1496752" sldId="824"/>
            <ac:spMk id="9" creationId="{765DF44B-6A95-442E-969B-1998B597FBD5}"/>
          </ac:spMkLst>
        </pc:spChg>
        <pc:picChg chg="del">
          <ac:chgData name="Jennifer Fox (she/her)" userId="a381b2fd-f300-44db-92a9-d926b51157ba" providerId="ADAL" clId="{A437685F-1277-4AC3-B84E-3CE7511FF072}" dt="2023-06-07T03:12:44.127" v="2499" actId="478"/>
          <ac:picMkLst>
            <pc:docMk/>
            <pc:sldMk cId="1496752" sldId="824"/>
            <ac:picMk id="2" creationId="{43047A2D-D5CC-4FE8-BD5E-9F1A8258D41B}"/>
          </ac:picMkLst>
        </pc:picChg>
        <pc:picChg chg="add mod">
          <ac:chgData name="Jennifer Fox (she/her)" userId="a381b2fd-f300-44db-92a9-d926b51157ba" providerId="ADAL" clId="{A437685F-1277-4AC3-B84E-3CE7511FF072}" dt="2023-06-07T03:13:07.841" v="2504" actId="1076"/>
          <ac:picMkLst>
            <pc:docMk/>
            <pc:sldMk cId="1496752" sldId="824"/>
            <ac:picMk id="7" creationId="{C1B01606-12B0-8824-742F-31D3DB068CB4}"/>
          </ac:picMkLst>
        </pc:picChg>
      </pc:sldChg>
      <pc:sldChg chg="addSp delSp modSp mod">
        <pc:chgData name="Jennifer Fox (she/her)" userId="a381b2fd-f300-44db-92a9-d926b51157ba" providerId="ADAL" clId="{A437685F-1277-4AC3-B84E-3CE7511FF072}" dt="2023-06-07T03:17:40.132" v="2586" actId="1076"/>
        <pc:sldMkLst>
          <pc:docMk/>
          <pc:sldMk cId="1553913382" sldId="825"/>
        </pc:sldMkLst>
        <pc:spChg chg="mod">
          <ac:chgData name="Jennifer Fox (she/her)" userId="a381b2fd-f300-44db-92a9-d926b51157ba" providerId="ADAL" clId="{A437685F-1277-4AC3-B84E-3CE7511FF072}" dt="2023-06-07T03:16:10.755" v="2572" actId="20577"/>
          <ac:spMkLst>
            <pc:docMk/>
            <pc:sldMk cId="1553913382" sldId="825"/>
            <ac:spMk id="9" creationId="{70365837-D59F-496D-8622-641A0B27EEB7}"/>
          </ac:spMkLst>
        </pc:spChg>
        <pc:picChg chg="add mod modCrop">
          <ac:chgData name="Jennifer Fox (she/her)" userId="a381b2fd-f300-44db-92a9-d926b51157ba" providerId="ADAL" clId="{A437685F-1277-4AC3-B84E-3CE7511FF072}" dt="2023-06-07T03:17:34.818" v="2585" actId="1076"/>
          <ac:picMkLst>
            <pc:docMk/>
            <pc:sldMk cId="1553913382" sldId="825"/>
            <ac:picMk id="3" creationId="{208B8AF6-603B-CEEA-7CAC-CBC31255837E}"/>
          </ac:picMkLst>
        </pc:picChg>
        <pc:picChg chg="add mod modCrop">
          <ac:chgData name="Jennifer Fox (she/her)" userId="a381b2fd-f300-44db-92a9-d926b51157ba" providerId="ADAL" clId="{A437685F-1277-4AC3-B84E-3CE7511FF072}" dt="2023-06-07T03:17:40.132" v="2586" actId="1076"/>
          <ac:picMkLst>
            <pc:docMk/>
            <pc:sldMk cId="1553913382" sldId="825"/>
            <ac:picMk id="8" creationId="{12F52FE9-1C46-DD11-32C5-EBA082E6A3FC}"/>
          </ac:picMkLst>
        </pc:picChg>
        <pc:picChg chg="del">
          <ac:chgData name="Jennifer Fox (she/her)" userId="a381b2fd-f300-44db-92a9-d926b51157ba" providerId="ADAL" clId="{A437685F-1277-4AC3-B84E-3CE7511FF072}" dt="2023-06-07T03:13:31.194" v="2505" actId="478"/>
          <ac:picMkLst>
            <pc:docMk/>
            <pc:sldMk cId="1553913382" sldId="825"/>
            <ac:picMk id="11" creationId="{A358C4A3-7F99-48F2-A8F0-085FE5F7A930}"/>
          </ac:picMkLst>
        </pc:picChg>
      </pc:sldChg>
      <pc:sldChg chg="addSp delSp modSp mod">
        <pc:chgData name="Jennifer Fox (she/her)" userId="a381b2fd-f300-44db-92a9-d926b51157ba" providerId="ADAL" clId="{A437685F-1277-4AC3-B84E-3CE7511FF072}" dt="2023-06-07T03:18:32.134" v="2616" actId="255"/>
        <pc:sldMkLst>
          <pc:docMk/>
          <pc:sldMk cId="1570295274" sldId="826"/>
        </pc:sldMkLst>
        <pc:spChg chg="mod">
          <ac:chgData name="Jennifer Fox (she/her)" userId="a381b2fd-f300-44db-92a9-d926b51157ba" providerId="ADAL" clId="{A437685F-1277-4AC3-B84E-3CE7511FF072}" dt="2023-06-07T03:18:32.134" v="2616" actId="255"/>
          <ac:spMkLst>
            <pc:docMk/>
            <pc:sldMk cId="1570295274" sldId="826"/>
            <ac:spMk id="9" creationId="{E95A04E4-64AA-40C6-B0FC-B7B2907129BE}"/>
          </ac:spMkLst>
        </pc:spChg>
        <pc:picChg chg="add mod">
          <ac:chgData name="Jennifer Fox (she/her)" userId="a381b2fd-f300-44db-92a9-d926b51157ba" providerId="ADAL" clId="{A437685F-1277-4AC3-B84E-3CE7511FF072}" dt="2023-06-07T03:18:11.032" v="2594" actId="14100"/>
          <ac:picMkLst>
            <pc:docMk/>
            <pc:sldMk cId="1570295274" sldId="826"/>
            <ac:picMk id="3" creationId="{5D1A3D04-93D7-564E-6F66-F4764D7CEB30}"/>
          </ac:picMkLst>
        </pc:picChg>
        <pc:picChg chg="del">
          <ac:chgData name="Jennifer Fox (she/her)" userId="a381b2fd-f300-44db-92a9-d926b51157ba" providerId="ADAL" clId="{A437685F-1277-4AC3-B84E-3CE7511FF072}" dt="2023-06-07T03:16:24.100" v="2574" actId="478"/>
          <ac:picMkLst>
            <pc:docMk/>
            <pc:sldMk cId="1570295274" sldId="826"/>
            <ac:picMk id="5" creationId="{B53BE6D7-C6C3-4F28-94E7-E299F8A23557}"/>
          </ac:picMkLst>
        </pc:picChg>
      </pc:sldChg>
      <pc:sldChg chg="del">
        <pc:chgData name="Jennifer Fox (she/her)" userId="a381b2fd-f300-44db-92a9-d926b51157ba" providerId="ADAL" clId="{A437685F-1277-4AC3-B84E-3CE7511FF072}" dt="2023-06-06T20:57:55.794" v="275" actId="47"/>
        <pc:sldMkLst>
          <pc:docMk/>
          <pc:sldMk cId="2460175840" sldId="873"/>
        </pc:sldMkLst>
      </pc:sldChg>
      <pc:sldChg chg="del">
        <pc:chgData name="Jennifer Fox (she/her)" userId="a381b2fd-f300-44db-92a9-d926b51157ba" providerId="ADAL" clId="{A437685F-1277-4AC3-B84E-3CE7511FF072}" dt="2023-06-06T20:57:57.274" v="276" actId="47"/>
        <pc:sldMkLst>
          <pc:docMk/>
          <pc:sldMk cId="2034092682" sldId="874"/>
        </pc:sldMkLst>
      </pc:sldChg>
      <pc:sldChg chg="addSp delSp modSp mod">
        <pc:chgData name="Jennifer Fox (she/her)" userId="a381b2fd-f300-44db-92a9-d926b51157ba" providerId="ADAL" clId="{A437685F-1277-4AC3-B84E-3CE7511FF072}" dt="2023-06-07T03:24:12.471" v="2686" actId="20577"/>
        <pc:sldMkLst>
          <pc:docMk/>
          <pc:sldMk cId="3991454822" sldId="877"/>
        </pc:sldMkLst>
        <pc:spChg chg="mod">
          <ac:chgData name="Jennifer Fox (she/her)" userId="a381b2fd-f300-44db-92a9-d926b51157ba" providerId="ADAL" clId="{A437685F-1277-4AC3-B84E-3CE7511FF072}" dt="2023-06-07T03:24:12.471" v="2686" actId="20577"/>
          <ac:spMkLst>
            <pc:docMk/>
            <pc:sldMk cId="3991454822" sldId="877"/>
            <ac:spMk id="7" creationId="{B5EF0351-9BF9-4EB2-A1CC-9B41E458D4A0}"/>
          </ac:spMkLst>
        </pc:spChg>
        <pc:picChg chg="add mod">
          <ac:chgData name="Jennifer Fox (she/her)" userId="a381b2fd-f300-44db-92a9-d926b51157ba" providerId="ADAL" clId="{A437685F-1277-4AC3-B84E-3CE7511FF072}" dt="2023-06-07T03:24:05.689" v="2684" actId="1076"/>
          <ac:picMkLst>
            <pc:docMk/>
            <pc:sldMk cId="3991454822" sldId="877"/>
            <ac:picMk id="2" creationId="{3E2C2631-42DC-237E-CAAD-ABD56D9E2A30}"/>
          </ac:picMkLst>
        </pc:picChg>
        <pc:picChg chg="del">
          <ac:chgData name="Jennifer Fox (she/her)" userId="a381b2fd-f300-44db-92a9-d926b51157ba" providerId="ADAL" clId="{A437685F-1277-4AC3-B84E-3CE7511FF072}" dt="2023-06-07T03:24:00.859" v="2682" actId="478"/>
          <ac:picMkLst>
            <pc:docMk/>
            <pc:sldMk cId="3991454822" sldId="877"/>
            <ac:picMk id="6" creationId="{41E2F869-8E3D-465C-B1E0-CD0FFA9FB509}"/>
          </ac:picMkLst>
        </pc:picChg>
      </pc:sldChg>
      <pc:sldChg chg="modSp mod">
        <pc:chgData name="Jennifer Fox (she/her)" userId="a381b2fd-f300-44db-92a9-d926b51157ba" providerId="ADAL" clId="{A437685F-1277-4AC3-B84E-3CE7511FF072}" dt="2023-06-07T03:27:05.661" v="2701" actId="20577"/>
        <pc:sldMkLst>
          <pc:docMk/>
          <pc:sldMk cId="1322391247" sldId="878"/>
        </pc:sldMkLst>
        <pc:spChg chg="mod">
          <ac:chgData name="Jennifer Fox (she/her)" userId="a381b2fd-f300-44db-92a9-d926b51157ba" providerId="ADAL" clId="{A437685F-1277-4AC3-B84E-3CE7511FF072}" dt="2023-06-07T03:27:05.661" v="2701" actId="20577"/>
          <ac:spMkLst>
            <pc:docMk/>
            <pc:sldMk cId="1322391247" sldId="878"/>
            <ac:spMk id="8" creationId="{261B7410-CF13-4DD9-962A-FA8FBF5EDE12}"/>
          </ac:spMkLst>
        </pc:spChg>
      </pc:sldChg>
      <pc:sldChg chg="modSp mod">
        <pc:chgData name="Jennifer Fox (she/her)" userId="a381b2fd-f300-44db-92a9-d926b51157ba" providerId="ADAL" clId="{A437685F-1277-4AC3-B84E-3CE7511FF072}" dt="2023-06-07T03:52:28.781" v="3363" actId="20577"/>
        <pc:sldMkLst>
          <pc:docMk/>
          <pc:sldMk cId="3730483820" sldId="887"/>
        </pc:sldMkLst>
        <pc:spChg chg="mod">
          <ac:chgData name="Jennifer Fox (she/her)" userId="a381b2fd-f300-44db-92a9-d926b51157ba" providerId="ADAL" clId="{A437685F-1277-4AC3-B84E-3CE7511FF072}" dt="2023-06-07T03:52:28.781" v="3363" actId="20577"/>
          <ac:spMkLst>
            <pc:docMk/>
            <pc:sldMk cId="3730483820" sldId="887"/>
            <ac:spMk id="7" creationId="{B5EF0351-9BF9-4EB2-A1CC-9B41E458D4A0}"/>
          </ac:spMkLst>
        </pc:spChg>
      </pc:sldChg>
      <pc:sldChg chg="addSp delSp modSp mod">
        <pc:chgData name="Jennifer Fox (she/her)" userId="a381b2fd-f300-44db-92a9-d926b51157ba" providerId="ADAL" clId="{A437685F-1277-4AC3-B84E-3CE7511FF072}" dt="2023-06-07T03:50:16.549" v="3339" actId="20577"/>
        <pc:sldMkLst>
          <pc:docMk/>
          <pc:sldMk cId="869203060" sldId="888"/>
        </pc:sldMkLst>
        <pc:spChg chg="add del mod">
          <ac:chgData name="Jennifer Fox (she/her)" userId="a381b2fd-f300-44db-92a9-d926b51157ba" providerId="ADAL" clId="{A437685F-1277-4AC3-B84E-3CE7511FF072}" dt="2023-06-07T03:49:39.974" v="3313"/>
          <ac:spMkLst>
            <pc:docMk/>
            <pc:sldMk cId="869203060" sldId="888"/>
            <ac:spMk id="2" creationId="{F3E191D6-E067-2D28-CA47-43DCA9889F50}"/>
          </ac:spMkLst>
        </pc:spChg>
        <pc:spChg chg="mod">
          <ac:chgData name="Jennifer Fox (she/her)" userId="a381b2fd-f300-44db-92a9-d926b51157ba" providerId="ADAL" clId="{A437685F-1277-4AC3-B84E-3CE7511FF072}" dt="2023-06-07T03:50:16.549" v="3339" actId="20577"/>
          <ac:spMkLst>
            <pc:docMk/>
            <pc:sldMk cId="869203060" sldId="888"/>
            <ac:spMk id="8" creationId="{13CFAF99-E95B-4CF1-A1B2-98606AE9FCC8}"/>
          </ac:spMkLst>
        </pc:spChg>
      </pc:sldChg>
      <pc:sldChg chg="addSp delSp modSp mod">
        <pc:chgData name="Jennifer Fox (she/her)" userId="a381b2fd-f300-44db-92a9-d926b51157ba" providerId="ADAL" clId="{A437685F-1277-4AC3-B84E-3CE7511FF072}" dt="2023-06-07T04:04:29.546" v="3571" actId="20577"/>
        <pc:sldMkLst>
          <pc:docMk/>
          <pc:sldMk cId="4203910423" sldId="889"/>
        </pc:sldMkLst>
        <pc:spChg chg="mod">
          <ac:chgData name="Jennifer Fox (she/her)" userId="a381b2fd-f300-44db-92a9-d926b51157ba" providerId="ADAL" clId="{A437685F-1277-4AC3-B84E-3CE7511FF072}" dt="2023-06-07T03:56:10.984" v="3392" actId="20577"/>
          <ac:spMkLst>
            <pc:docMk/>
            <pc:sldMk cId="4203910423" sldId="889"/>
            <ac:spMk id="7" creationId="{B5EF0351-9BF9-4EB2-A1CC-9B41E458D4A0}"/>
          </ac:spMkLst>
        </pc:spChg>
        <pc:spChg chg="mod">
          <ac:chgData name="Jennifer Fox (she/her)" userId="a381b2fd-f300-44db-92a9-d926b51157ba" providerId="ADAL" clId="{A437685F-1277-4AC3-B84E-3CE7511FF072}" dt="2023-06-07T04:04:29.546" v="3571" actId="20577"/>
          <ac:spMkLst>
            <pc:docMk/>
            <pc:sldMk cId="4203910423" sldId="889"/>
            <ac:spMk id="10" creationId="{4C8F95F3-C913-48F0-9AF6-E27636BC8D81}"/>
          </ac:spMkLst>
        </pc:spChg>
        <pc:picChg chg="add del mod">
          <ac:chgData name="Jennifer Fox (she/her)" userId="a381b2fd-f300-44db-92a9-d926b51157ba" providerId="ADAL" clId="{A437685F-1277-4AC3-B84E-3CE7511FF072}" dt="2023-06-07T04:00:09.263" v="3510" actId="21"/>
          <ac:picMkLst>
            <pc:docMk/>
            <pc:sldMk cId="4203910423" sldId="889"/>
            <ac:picMk id="3" creationId="{8F8704D5-3BA3-D85D-8495-C1929E06D58C}"/>
          </ac:picMkLst>
        </pc:picChg>
        <pc:picChg chg="add mod">
          <ac:chgData name="Jennifer Fox (she/her)" userId="a381b2fd-f300-44db-92a9-d926b51157ba" providerId="ADAL" clId="{A437685F-1277-4AC3-B84E-3CE7511FF072}" dt="2023-06-07T04:04:23.826" v="3565" actId="1076"/>
          <ac:picMkLst>
            <pc:docMk/>
            <pc:sldMk cId="4203910423" sldId="889"/>
            <ac:picMk id="5" creationId="{7E786B3C-1A5F-B76A-384D-7AF99145863C}"/>
          </ac:picMkLst>
        </pc:picChg>
        <pc:picChg chg="del">
          <ac:chgData name="Jennifer Fox (she/her)" userId="a381b2fd-f300-44db-92a9-d926b51157ba" providerId="ADAL" clId="{A437685F-1277-4AC3-B84E-3CE7511FF072}" dt="2023-06-07T03:56:01.950" v="3384" actId="478"/>
          <ac:picMkLst>
            <pc:docMk/>
            <pc:sldMk cId="4203910423" sldId="889"/>
            <ac:picMk id="11" creationId="{90FE8873-B450-408E-A590-84403C3A929C}"/>
          </ac:picMkLst>
        </pc:picChg>
      </pc:sldChg>
      <pc:sldChg chg="addSp delSp modSp mod">
        <pc:chgData name="Jennifer Fox (she/her)" userId="a381b2fd-f300-44db-92a9-d926b51157ba" providerId="ADAL" clId="{A437685F-1277-4AC3-B84E-3CE7511FF072}" dt="2023-06-07T03:56:35.876" v="3424" actId="20577"/>
        <pc:sldMkLst>
          <pc:docMk/>
          <pc:sldMk cId="3235135107" sldId="890"/>
        </pc:sldMkLst>
        <pc:spChg chg="mod">
          <ac:chgData name="Jennifer Fox (she/her)" userId="a381b2fd-f300-44db-92a9-d926b51157ba" providerId="ADAL" clId="{A437685F-1277-4AC3-B84E-3CE7511FF072}" dt="2023-06-07T03:56:35.876" v="3424" actId="20577"/>
          <ac:spMkLst>
            <pc:docMk/>
            <pc:sldMk cId="3235135107" sldId="890"/>
            <ac:spMk id="8" creationId="{13CFAF99-E95B-4CF1-A1B2-98606AE9FCC8}"/>
          </ac:spMkLst>
        </pc:spChg>
        <pc:picChg chg="add del mod">
          <ac:chgData name="Jennifer Fox (she/her)" userId="a381b2fd-f300-44db-92a9-d926b51157ba" providerId="ADAL" clId="{A437685F-1277-4AC3-B84E-3CE7511FF072}" dt="2023-06-07T03:54:15.957" v="3369" actId="478"/>
          <ac:picMkLst>
            <pc:docMk/>
            <pc:sldMk cId="3235135107" sldId="890"/>
            <ac:picMk id="3" creationId="{5A48F788-F2EE-EB75-DECE-D10C23CE69E9}"/>
          </ac:picMkLst>
        </pc:picChg>
        <pc:picChg chg="del">
          <ac:chgData name="Jennifer Fox (she/her)" userId="a381b2fd-f300-44db-92a9-d926b51157ba" providerId="ADAL" clId="{A437685F-1277-4AC3-B84E-3CE7511FF072}" dt="2023-06-07T03:51:47.548" v="3340" actId="478"/>
          <ac:picMkLst>
            <pc:docMk/>
            <pc:sldMk cId="3235135107" sldId="890"/>
            <ac:picMk id="5" creationId="{F64989B0-8FF7-443A-9B8F-2047ABAFF51B}"/>
          </ac:picMkLst>
        </pc:picChg>
        <pc:picChg chg="add mod">
          <ac:chgData name="Jennifer Fox (she/her)" userId="a381b2fd-f300-44db-92a9-d926b51157ba" providerId="ADAL" clId="{A437685F-1277-4AC3-B84E-3CE7511FF072}" dt="2023-06-07T03:54:20.067" v="3371" actId="1076"/>
          <ac:picMkLst>
            <pc:docMk/>
            <pc:sldMk cId="3235135107" sldId="890"/>
            <ac:picMk id="11" creationId="{E08F9B2E-6DFB-E1E2-D883-2CB055A4DDB9}"/>
          </ac:picMkLst>
        </pc:picChg>
      </pc:sldChg>
      <pc:sldChg chg="addSp delSp modSp mod">
        <pc:chgData name="Jennifer Fox (she/her)" userId="a381b2fd-f300-44db-92a9-d926b51157ba" providerId="ADAL" clId="{A437685F-1277-4AC3-B84E-3CE7511FF072}" dt="2023-06-07T04:01:32.092" v="3563" actId="20577"/>
        <pc:sldMkLst>
          <pc:docMk/>
          <pc:sldMk cId="3856685433" sldId="892"/>
        </pc:sldMkLst>
        <pc:spChg chg="mod">
          <ac:chgData name="Jennifer Fox (she/her)" userId="a381b2fd-f300-44db-92a9-d926b51157ba" providerId="ADAL" clId="{A437685F-1277-4AC3-B84E-3CE7511FF072}" dt="2023-06-07T04:01:32.092" v="3563" actId="20577"/>
          <ac:spMkLst>
            <pc:docMk/>
            <pc:sldMk cId="3856685433" sldId="892"/>
            <ac:spMk id="8" creationId="{13CFAF99-E95B-4CF1-A1B2-98606AE9FCC8}"/>
          </ac:spMkLst>
        </pc:spChg>
        <pc:picChg chg="add mod">
          <ac:chgData name="Jennifer Fox (she/her)" userId="a381b2fd-f300-44db-92a9-d926b51157ba" providerId="ADAL" clId="{A437685F-1277-4AC3-B84E-3CE7511FF072}" dt="2023-06-07T04:01:29.043" v="3558" actId="1076"/>
          <ac:picMkLst>
            <pc:docMk/>
            <pc:sldMk cId="3856685433" sldId="892"/>
            <ac:picMk id="3" creationId="{EE9E697E-3D76-0234-43FC-36097AA6E743}"/>
          </ac:picMkLst>
        </pc:picChg>
        <pc:picChg chg="del">
          <ac:chgData name="Jennifer Fox (she/her)" userId="a381b2fd-f300-44db-92a9-d926b51157ba" providerId="ADAL" clId="{A437685F-1277-4AC3-B84E-3CE7511FF072}" dt="2023-06-07T04:01:24.450" v="3556" actId="478"/>
          <ac:picMkLst>
            <pc:docMk/>
            <pc:sldMk cId="3856685433" sldId="892"/>
            <ac:picMk id="5" creationId="{F64989B0-8FF7-443A-9B8F-2047ABAFF51B}"/>
          </ac:picMkLst>
        </pc:picChg>
      </pc:sldChg>
      <pc:sldChg chg="addSp delSp modSp mod">
        <pc:chgData name="Jennifer Fox (she/her)" userId="a381b2fd-f300-44db-92a9-d926b51157ba" providerId="ADAL" clId="{A437685F-1277-4AC3-B84E-3CE7511FF072}" dt="2023-06-07T04:00:44.925" v="3555" actId="20577"/>
        <pc:sldMkLst>
          <pc:docMk/>
          <pc:sldMk cId="3221705471" sldId="894"/>
        </pc:sldMkLst>
        <pc:spChg chg="mod">
          <ac:chgData name="Jennifer Fox (she/her)" userId="a381b2fd-f300-44db-92a9-d926b51157ba" providerId="ADAL" clId="{A437685F-1277-4AC3-B84E-3CE7511FF072}" dt="2023-06-07T04:00:24.854" v="3519" actId="20577"/>
          <ac:spMkLst>
            <pc:docMk/>
            <pc:sldMk cId="3221705471" sldId="894"/>
            <ac:spMk id="7" creationId="{B5EF0351-9BF9-4EB2-A1CC-9B41E458D4A0}"/>
          </ac:spMkLst>
        </pc:spChg>
        <pc:spChg chg="mod">
          <ac:chgData name="Jennifer Fox (she/her)" userId="a381b2fd-f300-44db-92a9-d926b51157ba" providerId="ADAL" clId="{A437685F-1277-4AC3-B84E-3CE7511FF072}" dt="2023-06-07T04:00:44.925" v="3555" actId="20577"/>
          <ac:spMkLst>
            <pc:docMk/>
            <pc:sldMk cId="3221705471" sldId="894"/>
            <ac:spMk id="10" creationId="{4C8F95F3-C913-48F0-9AF6-E27636BC8D81}"/>
          </ac:spMkLst>
        </pc:spChg>
        <pc:picChg chg="add mod">
          <ac:chgData name="Jennifer Fox (she/her)" userId="a381b2fd-f300-44db-92a9-d926b51157ba" providerId="ADAL" clId="{A437685F-1277-4AC3-B84E-3CE7511FF072}" dt="2023-06-07T04:00:18.703" v="3512"/>
          <ac:picMkLst>
            <pc:docMk/>
            <pc:sldMk cId="3221705471" sldId="894"/>
            <ac:picMk id="2" creationId="{D3C42C0B-1EC7-8523-04A5-7D8A2B55DF09}"/>
          </ac:picMkLst>
        </pc:picChg>
        <pc:picChg chg="del">
          <ac:chgData name="Jennifer Fox (she/her)" userId="a381b2fd-f300-44db-92a9-d926b51157ba" providerId="ADAL" clId="{A437685F-1277-4AC3-B84E-3CE7511FF072}" dt="2023-06-07T04:00:16.651" v="3511" actId="478"/>
          <ac:picMkLst>
            <pc:docMk/>
            <pc:sldMk cId="3221705471" sldId="894"/>
            <ac:picMk id="11" creationId="{90FE8873-B450-408E-A590-84403C3A929C}"/>
          </ac:picMkLst>
        </pc:picChg>
      </pc:sldChg>
      <pc:sldChg chg="addSp delSp modSp mod">
        <pc:chgData name="Jennifer Fox (she/her)" userId="a381b2fd-f300-44db-92a9-d926b51157ba" providerId="ADAL" clId="{A437685F-1277-4AC3-B84E-3CE7511FF072}" dt="2023-06-07T04:05:35.407" v="3575" actId="1076"/>
        <pc:sldMkLst>
          <pc:docMk/>
          <pc:sldMk cId="4075956327" sldId="896"/>
        </pc:sldMkLst>
        <pc:picChg chg="add mod">
          <ac:chgData name="Jennifer Fox (she/her)" userId="a381b2fd-f300-44db-92a9-d926b51157ba" providerId="ADAL" clId="{A437685F-1277-4AC3-B84E-3CE7511FF072}" dt="2023-06-07T04:05:35.407" v="3575" actId="1076"/>
          <ac:picMkLst>
            <pc:docMk/>
            <pc:sldMk cId="4075956327" sldId="896"/>
            <ac:picMk id="3" creationId="{FBA41868-44DE-355C-CD4F-D3FB07B6E3D1}"/>
          </ac:picMkLst>
        </pc:picChg>
        <pc:picChg chg="del">
          <ac:chgData name="Jennifer Fox (she/her)" userId="a381b2fd-f300-44db-92a9-d926b51157ba" providerId="ADAL" clId="{A437685F-1277-4AC3-B84E-3CE7511FF072}" dt="2023-06-07T04:04:59.369" v="3572" actId="478"/>
          <ac:picMkLst>
            <pc:docMk/>
            <pc:sldMk cId="4075956327" sldId="896"/>
            <ac:picMk id="4" creationId="{91E31406-32FA-49CF-A5A1-E55E77433A51}"/>
          </ac:picMkLst>
        </pc:picChg>
      </pc:sldChg>
      <pc:sldChg chg="del">
        <pc:chgData name="Jennifer Fox (she/her)" userId="a381b2fd-f300-44db-92a9-d926b51157ba" providerId="ADAL" clId="{A437685F-1277-4AC3-B84E-3CE7511FF072}" dt="2023-06-06T21:00:35.797" v="294" actId="47"/>
        <pc:sldMkLst>
          <pc:docMk/>
          <pc:sldMk cId="3895091308" sldId="897"/>
        </pc:sldMkLst>
      </pc:sldChg>
      <pc:sldChg chg="del">
        <pc:chgData name="Jennifer Fox (she/her)" userId="a381b2fd-f300-44db-92a9-d926b51157ba" providerId="ADAL" clId="{A437685F-1277-4AC3-B84E-3CE7511FF072}" dt="2023-06-06T21:00:37.352" v="295" actId="47"/>
        <pc:sldMkLst>
          <pc:docMk/>
          <pc:sldMk cId="2264002321" sldId="898"/>
        </pc:sldMkLst>
      </pc:sldChg>
      <pc:sldChg chg="del">
        <pc:chgData name="Jennifer Fox (she/her)" userId="a381b2fd-f300-44db-92a9-d926b51157ba" providerId="ADAL" clId="{A437685F-1277-4AC3-B84E-3CE7511FF072}" dt="2023-06-06T21:00:39.049" v="296" actId="47"/>
        <pc:sldMkLst>
          <pc:docMk/>
          <pc:sldMk cId="4064629111" sldId="899"/>
        </pc:sldMkLst>
      </pc:sldChg>
      <pc:sldChg chg="modSp mod">
        <pc:chgData name="Jennifer Fox (she/her)" userId="a381b2fd-f300-44db-92a9-d926b51157ba" providerId="ADAL" clId="{A437685F-1277-4AC3-B84E-3CE7511FF072}" dt="2023-06-06T21:04:57.249" v="435" actId="20577"/>
        <pc:sldMkLst>
          <pc:docMk/>
          <pc:sldMk cId="1854744330" sldId="900"/>
        </pc:sldMkLst>
        <pc:spChg chg="mod">
          <ac:chgData name="Jennifer Fox (she/her)" userId="a381b2fd-f300-44db-92a9-d926b51157ba" providerId="ADAL" clId="{A437685F-1277-4AC3-B84E-3CE7511FF072}" dt="2023-06-06T21:04:15.077" v="427" actId="20577"/>
          <ac:spMkLst>
            <pc:docMk/>
            <pc:sldMk cId="1854744330" sldId="900"/>
            <ac:spMk id="6" creationId="{1717C740-A8FE-415D-9C23-53078D7C7146}"/>
          </ac:spMkLst>
        </pc:spChg>
        <pc:spChg chg="mod">
          <ac:chgData name="Jennifer Fox (she/her)" userId="a381b2fd-f300-44db-92a9-d926b51157ba" providerId="ADAL" clId="{A437685F-1277-4AC3-B84E-3CE7511FF072}" dt="2023-06-06T21:04:57.249" v="435" actId="20577"/>
          <ac:spMkLst>
            <pc:docMk/>
            <pc:sldMk cId="1854744330" sldId="900"/>
            <ac:spMk id="11" creationId="{82A9EA38-F0E6-4C92-81C6-4C6C6BE64C2C}"/>
          </ac:spMkLst>
        </pc:spChg>
      </pc:sldChg>
      <pc:sldChg chg="modSp mod">
        <pc:chgData name="Jennifer Fox (she/her)" userId="a381b2fd-f300-44db-92a9-d926b51157ba" providerId="ADAL" clId="{A437685F-1277-4AC3-B84E-3CE7511FF072}" dt="2023-06-07T03:57:56.729" v="3496" actId="20577"/>
        <pc:sldMkLst>
          <pc:docMk/>
          <pc:sldMk cId="1640829822" sldId="901"/>
        </pc:sldMkLst>
        <pc:spChg chg="mod">
          <ac:chgData name="Jennifer Fox (she/her)" userId="a381b2fd-f300-44db-92a9-d926b51157ba" providerId="ADAL" clId="{A437685F-1277-4AC3-B84E-3CE7511FF072}" dt="2023-06-07T03:57:56.729" v="3496" actId="20577"/>
          <ac:spMkLst>
            <pc:docMk/>
            <pc:sldMk cId="1640829822" sldId="901"/>
            <ac:spMk id="4" creationId="{820EC9B2-D2A7-44BD-9C00-F2DAA4529F4C}"/>
          </ac:spMkLst>
        </pc:spChg>
      </pc:sldChg>
      <pc:sldChg chg="del">
        <pc:chgData name="Jennifer Fox (she/her)" userId="a381b2fd-f300-44db-92a9-d926b51157ba" providerId="ADAL" clId="{A437685F-1277-4AC3-B84E-3CE7511FF072}" dt="2023-06-06T20:57:54.178" v="274" actId="47"/>
        <pc:sldMkLst>
          <pc:docMk/>
          <pc:sldMk cId="885639204" sldId="902"/>
        </pc:sldMkLst>
      </pc:sldChg>
      <pc:sldChg chg="del">
        <pc:chgData name="Jennifer Fox (she/her)" userId="a381b2fd-f300-44db-92a9-d926b51157ba" providerId="ADAL" clId="{A437685F-1277-4AC3-B84E-3CE7511FF072}" dt="2023-06-07T03:24:31.659" v="2687" actId="2696"/>
        <pc:sldMkLst>
          <pc:docMk/>
          <pc:sldMk cId="1382846034" sldId="903"/>
        </pc:sldMkLst>
      </pc:sldChg>
      <pc:sldChg chg="addSp delSp modSp mod">
        <pc:chgData name="Jennifer Fox (she/her)" userId="a381b2fd-f300-44db-92a9-d926b51157ba" providerId="ADAL" clId="{A437685F-1277-4AC3-B84E-3CE7511FF072}" dt="2023-06-07T03:34:34.849" v="2748" actId="1076"/>
        <pc:sldMkLst>
          <pc:docMk/>
          <pc:sldMk cId="2849157181" sldId="904"/>
        </pc:sldMkLst>
        <pc:spChg chg="mod">
          <ac:chgData name="Jennifer Fox (she/her)" userId="a381b2fd-f300-44db-92a9-d926b51157ba" providerId="ADAL" clId="{A437685F-1277-4AC3-B84E-3CE7511FF072}" dt="2023-06-07T03:31:15.807" v="2736" actId="1076"/>
          <ac:spMkLst>
            <pc:docMk/>
            <pc:sldMk cId="2849157181" sldId="904"/>
            <ac:spMk id="9" creationId="{68CCB8B2-8D80-497B-94FB-9057BF89F6E4}"/>
          </ac:spMkLst>
        </pc:spChg>
        <pc:grpChg chg="del">
          <ac:chgData name="Jennifer Fox (she/her)" userId="a381b2fd-f300-44db-92a9-d926b51157ba" providerId="ADAL" clId="{A437685F-1277-4AC3-B84E-3CE7511FF072}" dt="2023-06-07T03:33:12.912" v="2739" actId="478"/>
          <ac:grpSpMkLst>
            <pc:docMk/>
            <pc:sldMk cId="2849157181" sldId="904"/>
            <ac:grpSpMk id="13" creationId="{0960393F-55B1-46C3-8924-58D2AAFC8540}"/>
          </ac:grpSpMkLst>
        </pc:grpChg>
        <pc:picChg chg="del">
          <ac:chgData name="Jennifer Fox (she/her)" userId="a381b2fd-f300-44db-92a9-d926b51157ba" providerId="ADAL" clId="{A437685F-1277-4AC3-B84E-3CE7511FF072}" dt="2023-06-07T03:33:10.915" v="2738" actId="478"/>
          <ac:picMkLst>
            <pc:docMk/>
            <pc:sldMk cId="2849157181" sldId="904"/>
            <ac:picMk id="7" creationId="{E0495A79-3B19-4365-AED6-07A19025515C}"/>
          </ac:picMkLst>
        </pc:picChg>
        <pc:picChg chg="add del mod">
          <ac:chgData name="Jennifer Fox (she/her)" userId="a381b2fd-f300-44db-92a9-d926b51157ba" providerId="ADAL" clId="{A437685F-1277-4AC3-B84E-3CE7511FF072}" dt="2023-06-07T03:34:17.120" v="2745" actId="478"/>
          <ac:picMkLst>
            <pc:docMk/>
            <pc:sldMk cId="2849157181" sldId="904"/>
            <ac:picMk id="4098" creationId="{BE12F5B2-02C9-F092-0FC0-E7BEBC6B1A95}"/>
          </ac:picMkLst>
        </pc:picChg>
        <pc:picChg chg="add mod">
          <ac:chgData name="Jennifer Fox (she/her)" userId="a381b2fd-f300-44db-92a9-d926b51157ba" providerId="ADAL" clId="{A437685F-1277-4AC3-B84E-3CE7511FF072}" dt="2023-06-07T03:33:25.069" v="2744" actId="1076"/>
          <ac:picMkLst>
            <pc:docMk/>
            <pc:sldMk cId="2849157181" sldId="904"/>
            <ac:picMk id="4100" creationId="{9E1EA95F-2C26-D1B3-F752-2730476888D2}"/>
          </ac:picMkLst>
        </pc:picChg>
        <pc:picChg chg="add mod">
          <ac:chgData name="Jennifer Fox (she/her)" userId="a381b2fd-f300-44db-92a9-d926b51157ba" providerId="ADAL" clId="{A437685F-1277-4AC3-B84E-3CE7511FF072}" dt="2023-06-07T03:34:34.849" v="2748" actId="1076"/>
          <ac:picMkLst>
            <pc:docMk/>
            <pc:sldMk cId="2849157181" sldId="904"/>
            <ac:picMk id="4102" creationId="{923F9A17-3444-0D8D-B203-1789C2E1880A}"/>
          </ac:picMkLst>
        </pc:picChg>
      </pc:sldChg>
      <pc:sldChg chg="addSp delSp modSp mod">
        <pc:chgData name="Jennifer Fox (she/her)" userId="a381b2fd-f300-44db-92a9-d926b51157ba" providerId="ADAL" clId="{A437685F-1277-4AC3-B84E-3CE7511FF072}" dt="2023-06-07T03:29:44.412" v="2720" actId="1076"/>
        <pc:sldMkLst>
          <pc:docMk/>
          <pc:sldMk cId="3060629099" sldId="905"/>
        </pc:sldMkLst>
        <pc:spChg chg="mod">
          <ac:chgData name="Jennifer Fox (she/her)" userId="a381b2fd-f300-44db-92a9-d926b51157ba" providerId="ADAL" clId="{A437685F-1277-4AC3-B84E-3CE7511FF072}" dt="2023-06-07T03:29:44.412" v="2720" actId="1076"/>
          <ac:spMkLst>
            <pc:docMk/>
            <pc:sldMk cId="3060629099" sldId="905"/>
            <ac:spMk id="3" creationId="{00000000-0000-0000-0000-000000000000}"/>
          </ac:spMkLst>
        </pc:spChg>
        <pc:picChg chg="del">
          <ac:chgData name="Jennifer Fox (she/her)" userId="a381b2fd-f300-44db-92a9-d926b51157ba" providerId="ADAL" clId="{A437685F-1277-4AC3-B84E-3CE7511FF072}" dt="2023-06-07T03:28:53.608" v="2706" actId="478"/>
          <ac:picMkLst>
            <pc:docMk/>
            <pc:sldMk cId="3060629099" sldId="905"/>
            <ac:picMk id="8" creationId="{F5E68CA2-1887-492C-956E-9AC30666DB39}"/>
          </ac:picMkLst>
        </pc:picChg>
        <pc:picChg chg="del">
          <ac:chgData name="Jennifer Fox (she/her)" userId="a381b2fd-f300-44db-92a9-d926b51157ba" providerId="ADAL" clId="{A437685F-1277-4AC3-B84E-3CE7511FF072}" dt="2023-06-07T03:28:44.463" v="2703" actId="478"/>
          <ac:picMkLst>
            <pc:docMk/>
            <pc:sldMk cId="3060629099" sldId="905"/>
            <ac:picMk id="10" creationId="{0901D442-782B-448A-A0EB-0714F9C8F197}"/>
          </ac:picMkLst>
        </pc:picChg>
        <pc:picChg chg="add mod">
          <ac:chgData name="Jennifer Fox (she/her)" userId="a381b2fd-f300-44db-92a9-d926b51157ba" providerId="ADAL" clId="{A437685F-1277-4AC3-B84E-3CE7511FF072}" dt="2023-06-07T03:29:24.601" v="2715" actId="14100"/>
          <ac:picMkLst>
            <pc:docMk/>
            <pc:sldMk cId="3060629099" sldId="905"/>
            <ac:picMk id="2050" creationId="{5BE1D1C0-4A9F-6191-874D-A98302101484}"/>
          </ac:picMkLst>
        </pc:picChg>
        <pc:picChg chg="add mod">
          <ac:chgData name="Jennifer Fox (she/her)" userId="a381b2fd-f300-44db-92a9-d926b51157ba" providerId="ADAL" clId="{A437685F-1277-4AC3-B84E-3CE7511FF072}" dt="2023-06-07T03:29:21.551" v="2713" actId="1076"/>
          <ac:picMkLst>
            <pc:docMk/>
            <pc:sldMk cId="3060629099" sldId="905"/>
            <ac:picMk id="2052" creationId="{205E1E5A-56F9-E751-4A6B-D06057D146FD}"/>
          </ac:picMkLst>
        </pc:picChg>
      </pc:sldChg>
      <pc:sldChg chg="modSp del mod">
        <pc:chgData name="Jennifer Fox (she/her)" userId="a381b2fd-f300-44db-92a9-d926b51157ba" providerId="ADAL" clId="{A437685F-1277-4AC3-B84E-3CE7511FF072}" dt="2023-06-06T20:47:11.470" v="40" actId="2696"/>
        <pc:sldMkLst>
          <pc:docMk/>
          <pc:sldMk cId="2555491561" sldId="906"/>
        </pc:sldMkLst>
        <pc:spChg chg="mod">
          <ac:chgData name="Jennifer Fox (she/her)" userId="a381b2fd-f300-44db-92a9-d926b51157ba" providerId="ADAL" clId="{A437685F-1277-4AC3-B84E-3CE7511FF072}" dt="2023-06-06T20:46:49.626" v="38"/>
          <ac:spMkLst>
            <pc:docMk/>
            <pc:sldMk cId="2555491561" sldId="906"/>
            <ac:spMk id="2" creationId="{00000000-0000-0000-0000-000000000000}"/>
          </ac:spMkLst>
        </pc:spChg>
      </pc:sldChg>
      <pc:sldChg chg="modSp mod">
        <pc:chgData name="Jennifer Fox (she/her)" userId="a381b2fd-f300-44db-92a9-d926b51157ba" providerId="ADAL" clId="{A437685F-1277-4AC3-B84E-3CE7511FF072}" dt="2023-06-06T21:07:51.067" v="492" actId="20577"/>
        <pc:sldMkLst>
          <pc:docMk/>
          <pc:sldMk cId="542074199" sldId="908"/>
        </pc:sldMkLst>
        <pc:spChg chg="mod">
          <ac:chgData name="Jennifer Fox (she/her)" userId="a381b2fd-f300-44db-92a9-d926b51157ba" providerId="ADAL" clId="{A437685F-1277-4AC3-B84E-3CE7511FF072}" dt="2023-06-06T21:07:51.067" v="492" actId="20577"/>
          <ac:spMkLst>
            <pc:docMk/>
            <pc:sldMk cId="542074199" sldId="908"/>
            <ac:spMk id="2" creationId="{00000000-0000-0000-0000-000000000000}"/>
          </ac:spMkLst>
        </pc:spChg>
        <pc:spChg chg="mod">
          <ac:chgData name="Jennifer Fox (she/her)" userId="a381b2fd-f300-44db-92a9-d926b51157ba" providerId="ADAL" clId="{A437685F-1277-4AC3-B84E-3CE7511FF072}" dt="2023-06-06T20:56:08.231" v="261" actId="20577"/>
          <ac:spMkLst>
            <pc:docMk/>
            <pc:sldMk cId="542074199" sldId="908"/>
            <ac:spMk id="18" creationId="{4984E191-7F2F-4ED8-B797-021AEF594004}"/>
          </ac:spMkLst>
        </pc:spChg>
        <pc:graphicFrameChg chg="mod">
          <ac:chgData name="Jennifer Fox (she/her)" userId="a381b2fd-f300-44db-92a9-d926b51157ba" providerId="ADAL" clId="{A437685F-1277-4AC3-B84E-3CE7511FF072}" dt="2023-06-06T20:48:21.228" v="117" actId="20577"/>
          <ac:graphicFrameMkLst>
            <pc:docMk/>
            <pc:sldMk cId="542074199" sldId="908"/>
            <ac:graphicFrameMk id="17" creationId="{09850E9F-BB8B-43A5-883A-684B6F29B27B}"/>
          </ac:graphicFrameMkLst>
        </pc:graphicFrameChg>
      </pc:sldChg>
      <pc:sldChg chg="addSp delSp modSp mod">
        <pc:chgData name="Jennifer Fox (she/her)" userId="a381b2fd-f300-44db-92a9-d926b51157ba" providerId="ADAL" clId="{A437685F-1277-4AC3-B84E-3CE7511FF072}" dt="2023-06-14T17:49:16.077" v="4067" actId="20577"/>
        <pc:sldMkLst>
          <pc:docMk/>
          <pc:sldMk cId="2765682190" sldId="909"/>
        </pc:sldMkLst>
        <pc:spChg chg="del">
          <ac:chgData name="Jennifer Fox (she/her)" userId="a381b2fd-f300-44db-92a9-d926b51157ba" providerId="ADAL" clId="{A437685F-1277-4AC3-B84E-3CE7511FF072}" dt="2023-06-07T03:35:10.496" v="2750" actId="478"/>
          <ac:spMkLst>
            <pc:docMk/>
            <pc:sldMk cId="2765682190" sldId="909"/>
            <ac:spMk id="5" creationId="{62F814A9-B938-45FB-8BF6-A7F0E6227064}"/>
          </ac:spMkLst>
        </pc:spChg>
        <pc:spChg chg="add mod">
          <ac:chgData name="Jennifer Fox (she/her)" userId="a381b2fd-f300-44db-92a9-d926b51157ba" providerId="ADAL" clId="{A437685F-1277-4AC3-B84E-3CE7511FF072}" dt="2023-06-07T03:47:23.674" v="3301" actId="1076"/>
          <ac:spMkLst>
            <pc:docMk/>
            <pc:sldMk cId="2765682190" sldId="909"/>
            <ac:spMk id="6" creationId="{C40A1CBA-49D9-C2BF-1525-5849B9DABBE1}"/>
          </ac:spMkLst>
        </pc:spChg>
        <pc:spChg chg="add mod">
          <ac:chgData name="Jennifer Fox (she/her)" userId="a381b2fd-f300-44db-92a9-d926b51157ba" providerId="ADAL" clId="{A437685F-1277-4AC3-B84E-3CE7511FF072}" dt="2023-06-07T03:48:05.124" v="3309" actId="1076"/>
          <ac:spMkLst>
            <pc:docMk/>
            <pc:sldMk cId="2765682190" sldId="909"/>
            <ac:spMk id="7" creationId="{E712F716-7409-1FAA-36C4-28C0DB9209B0}"/>
          </ac:spMkLst>
        </pc:spChg>
        <pc:spChg chg="mod">
          <ac:chgData name="Jennifer Fox (she/her)" userId="a381b2fd-f300-44db-92a9-d926b51157ba" providerId="ADAL" clId="{A437685F-1277-4AC3-B84E-3CE7511FF072}" dt="2023-06-07T03:35:22.658" v="2764" actId="5793"/>
          <ac:spMkLst>
            <pc:docMk/>
            <pc:sldMk cId="2765682190" sldId="909"/>
            <ac:spMk id="11" creationId="{56CC4552-B918-478D-BA9A-C5981303C0DD}"/>
          </ac:spMkLst>
        </pc:spChg>
        <pc:spChg chg="mod">
          <ac:chgData name="Jennifer Fox (she/her)" userId="a381b2fd-f300-44db-92a9-d926b51157ba" providerId="ADAL" clId="{A437685F-1277-4AC3-B84E-3CE7511FF072}" dt="2023-06-14T17:49:16.077" v="4067" actId="20577"/>
          <ac:spMkLst>
            <pc:docMk/>
            <pc:sldMk cId="2765682190" sldId="909"/>
            <ac:spMk id="18" creationId="{FC02F6F1-4329-4821-8C6E-15B3617D1A1F}"/>
          </ac:spMkLst>
        </pc:spChg>
        <pc:picChg chg="del">
          <ac:chgData name="Jennifer Fox (she/her)" userId="a381b2fd-f300-44db-92a9-d926b51157ba" providerId="ADAL" clId="{A437685F-1277-4AC3-B84E-3CE7511FF072}" dt="2023-06-07T03:35:08.533" v="2749" actId="478"/>
          <ac:picMkLst>
            <pc:docMk/>
            <pc:sldMk cId="2765682190" sldId="909"/>
            <ac:picMk id="3" creationId="{2CF39212-C454-41F8-93B1-823759FB8A5A}"/>
          </ac:picMkLst>
        </pc:picChg>
        <pc:picChg chg="add mod">
          <ac:chgData name="Jennifer Fox (she/her)" userId="a381b2fd-f300-44db-92a9-d926b51157ba" providerId="ADAL" clId="{A437685F-1277-4AC3-B84E-3CE7511FF072}" dt="2023-06-07T03:45:23.117" v="3283" actId="1076"/>
          <ac:picMkLst>
            <pc:docMk/>
            <pc:sldMk cId="2765682190" sldId="909"/>
            <ac:picMk id="4" creationId="{ED4BE644-DA1C-32A5-C55D-F143AC95A7D4}"/>
          </ac:picMkLst>
        </pc:picChg>
      </pc:sldChg>
      <pc:sldChg chg="addSp delSp modSp mod">
        <pc:chgData name="Jennifer Fox (she/her)" userId="a381b2fd-f300-44db-92a9-d926b51157ba" providerId="ADAL" clId="{A437685F-1277-4AC3-B84E-3CE7511FF072}" dt="2023-06-06T20:57:22.952" v="273" actId="20577"/>
        <pc:sldMkLst>
          <pc:docMk/>
          <pc:sldMk cId="1850259003" sldId="910"/>
        </pc:sldMkLst>
        <pc:spChg chg="mod">
          <ac:chgData name="Jennifer Fox (she/her)" userId="a381b2fd-f300-44db-92a9-d926b51157ba" providerId="ADAL" clId="{A437685F-1277-4AC3-B84E-3CE7511FF072}" dt="2023-06-06T20:57:22.952" v="273" actId="20577"/>
          <ac:spMkLst>
            <pc:docMk/>
            <pc:sldMk cId="1850259003" sldId="910"/>
            <ac:spMk id="7" creationId="{564E4C06-8DE3-4A6B-9759-9E799D1FF876}"/>
          </ac:spMkLst>
        </pc:spChg>
        <pc:spChg chg="add del mod">
          <ac:chgData name="Jennifer Fox (she/her)" userId="a381b2fd-f300-44db-92a9-d926b51157ba" providerId="ADAL" clId="{A437685F-1277-4AC3-B84E-3CE7511FF072}" dt="2023-06-06T20:49:26.639" v="119" actId="931"/>
          <ac:spMkLst>
            <pc:docMk/>
            <pc:sldMk cId="1850259003" sldId="910"/>
            <ac:spMk id="8" creationId="{A13F3A3B-BA42-1AB9-506D-5E163A1B747A}"/>
          </ac:spMkLst>
        </pc:spChg>
        <pc:spChg chg="add del mod">
          <ac:chgData name="Jennifer Fox (she/her)" userId="a381b2fd-f300-44db-92a9-d926b51157ba" providerId="ADAL" clId="{A437685F-1277-4AC3-B84E-3CE7511FF072}" dt="2023-06-06T20:50:24.742" v="123" actId="22"/>
          <ac:spMkLst>
            <pc:docMk/>
            <pc:sldMk cId="1850259003" sldId="910"/>
            <ac:spMk id="12" creationId="{8264F7ED-7CB1-13D2-1992-A8AFC4518F6C}"/>
          </ac:spMkLst>
        </pc:spChg>
        <pc:spChg chg="add mod">
          <ac:chgData name="Jennifer Fox (she/her)" userId="a381b2fd-f300-44db-92a9-d926b51157ba" providerId="ADAL" clId="{A437685F-1277-4AC3-B84E-3CE7511FF072}" dt="2023-06-06T20:52:57.041" v="189" actId="1076"/>
          <ac:spMkLst>
            <pc:docMk/>
            <pc:sldMk cId="1850259003" sldId="910"/>
            <ac:spMk id="16" creationId="{FAD1B2D9-D88B-0C53-C21D-203077ECD90B}"/>
          </ac:spMkLst>
        </pc:spChg>
        <pc:spChg chg="add mod">
          <ac:chgData name="Jennifer Fox (she/her)" userId="a381b2fd-f300-44db-92a9-d926b51157ba" providerId="ADAL" clId="{A437685F-1277-4AC3-B84E-3CE7511FF072}" dt="2023-06-06T20:54:15.690" v="198" actId="14100"/>
          <ac:spMkLst>
            <pc:docMk/>
            <pc:sldMk cId="1850259003" sldId="910"/>
            <ac:spMk id="17" creationId="{9FD5ED28-8B17-E3D2-6F72-924BADE1126F}"/>
          </ac:spMkLst>
        </pc:spChg>
        <pc:picChg chg="del">
          <ac:chgData name="Jennifer Fox (she/her)" userId="a381b2fd-f300-44db-92a9-d926b51157ba" providerId="ADAL" clId="{A437685F-1277-4AC3-B84E-3CE7511FF072}" dt="2023-06-06T20:48:45.303" v="118" actId="478"/>
          <ac:picMkLst>
            <pc:docMk/>
            <pc:sldMk cId="1850259003" sldId="910"/>
            <ac:picMk id="5" creationId="{593587B1-47EC-456C-9D70-558225924F0D}"/>
          </ac:picMkLst>
        </pc:picChg>
        <pc:picChg chg="add del mod">
          <ac:chgData name="Jennifer Fox (she/her)" userId="a381b2fd-f300-44db-92a9-d926b51157ba" providerId="ADAL" clId="{A437685F-1277-4AC3-B84E-3CE7511FF072}" dt="2023-06-06T20:49:32.890" v="122" actId="478"/>
          <ac:picMkLst>
            <pc:docMk/>
            <pc:sldMk cId="1850259003" sldId="910"/>
            <ac:picMk id="10" creationId="{890D5BA8-72FD-4493-5752-B9CD7B93486F}"/>
          </ac:picMkLst>
        </pc:picChg>
        <pc:picChg chg="add mod ord modCrop">
          <ac:chgData name="Jennifer Fox (she/her)" userId="a381b2fd-f300-44db-92a9-d926b51157ba" providerId="ADAL" clId="{A437685F-1277-4AC3-B84E-3CE7511FF072}" dt="2023-06-06T20:52:24.881" v="139" actId="1076"/>
          <ac:picMkLst>
            <pc:docMk/>
            <pc:sldMk cId="1850259003" sldId="910"/>
            <ac:picMk id="14" creationId="{6158BB01-DC62-CE9A-B6F5-89ECD3ED8735}"/>
          </ac:picMkLst>
        </pc:picChg>
      </pc:sldChg>
      <pc:sldChg chg="addSp delSp modSp add mod ord">
        <pc:chgData name="Jennifer Fox (she/her)" userId="a381b2fd-f300-44db-92a9-d926b51157ba" providerId="ADAL" clId="{A437685F-1277-4AC3-B84E-3CE7511FF072}" dt="2023-06-07T03:06:16.570" v="2432" actId="255"/>
        <pc:sldMkLst>
          <pc:docMk/>
          <pc:sldMk cId="3999589766" sldId="911"/>
        </pc:sldMkLst>
        <pc:spChg chg="mod">
          <ac:chgData name="Jennifer Fox (she/her)" userId="a381b2fd-f300-44db-92a9-d926b51157ba" providerId="ADAL" clId="{A437685F-1277-4AC3-B84E-3CE7511FF072}" dt="2023-06-07T03:06:16.570" v="2432" actId="255"/>
          <ac:spMkLst>
            <pc:docMk/>
            <pc:sldMk cId="3999589766" sldId="911"/>
            <ac:spMk id="2" creationId="{00000000-0000-0000-0000-000000000000}"/>
          </ac:spMkLst>
        </pc:spChg>
        <pc:spChg chg="add mod">
          <ac:chgData name="Jennifer Fox (she/her)" userId="a381b2fd-f300-44db-92a9-d926b51157ba" providerId="ADAL" clId="{A437685F-1277-4AC3-B84E-3CE7511FF072}" dt="2023-06-07T02:05:52.398" v="2179" actId="207"/>
          <ac:spMkLst>
            <pc:docMk/>
            <pc:sldMk cId="3999589766" sldId="911"/>
            <ac:spMk id="5" creationId="{B07CB4FF-E13D-8988-A5E7-4EDAFF38FCC2}"/>
          </ac:spMkLst>
        </pc:spChg>
        <pc:spChg chg="add mod ord">
          <ac:chgData name="Jennifer Fox (she/her)" userId="a381b2fd-f300-44db-92a9-d926b51157ba" providerId="ADAL" clId="{A437685F-1277-4AC3-B84E-3CE7511FF072}" dt="2023-06-07T02:50:43.657" v="2232" actId="208"/>
          <ac:spMkLst>
            <pc:docMk/>
            <pc:sldMk cId="3999589766" sldId="911"/>
            <ac:spMk id="6" creationId="{45991F00-6A72-2445-0BEB-EB831C7E7864}"/>
          </ac:spMkLst>
        </pc:spChg>
        <pc:spChg chg="add mod ord">
          <ac:chgData name="Jennifer Fox (she/her)" userId="a381b2fd-f300-44db-92a9-d926b51157ba" providerId="ADAL" clId="{A437685F-1277-4AC3-B84E-3CE7511FF072}" dt="2023-06-07T02:50:45.820" v="2233" actId="208"/>
          <ac:spMkLst>
            <pc:docMk/>
            <pc:sldMk cId="3999589766" sldId="911"/>
            <ac:spMk id="7" creationId="{9D49C7E8-4053-D0B4-1C6E-CB003BD73175}"/>
          </ac:spMkLst>
        </pc:spChg>
        <pc:spChg chg="add mod">
          <ac:chgData name="Jennifer Fox (she/her)" userId="a381b2fd-f300-44db-92a9-d926b51157ba" providerId="ADAL" clId="{A437685F-1277-4AC3-B84E-3CE7511FF072}" dt="2023-06-07T02:07:23.916" v="2184" actId="207"/>
          <ac:spMkLst>
            <pc:docMk/>
            <pc:sldMk cId="3999589766" sldId="911"/>
            <ac:spMk id="8" creationId="{8E57CABC-E107-EE72-A8B4-6D2745CA6DB3}"/>
          </ac:spMkLst>
        </pc:spChg>
        <pc:spChg chg="add mod">
          <ac:chgData name="Jennifer Fox (she/her)" userId="a381b2fd-f300-44db-92a9-d926b51157ba" providerId="ADAL" clId="{A437685F-1277-4AC3-B84E-3CE7511FF072}" dt="2023-06-07T02:50:48.127" v="2234" actId="208"/>
          <ac:spMkLst>
            <pc:docMk/>
            <pc:sldMk cId="3999589766" sldId="911"/>
            <ac:spMk id="9" creationId="{75C04D47-E685-2C25-9FBC-6E2EA55609DB}"/>
          </ac:spMkLst>
        </pc:spChg>
        <pc:spChg chg="add mod">
          <ac:chgData name="Jennifer Fox (she/her)" userId="a381b2fd-f300-44db-92a9-d926b51157ba" providerId="ADAL" clId="{A437685F-1277-4AC3-B84E-3CE7511FF072}" dt="2023-06-07T02:50:50.373" v="2235" actId="208"/>
          <ac:spMkLst>
            <pc:docMk/>
            <pc:sldMk cId="3999589766" sldId="911"/>
            <ac:spMk id="10" creationId="{EB0B7BC3-320E-9B16-8A2C-2DD4E2A7742D}"/>
          </ac:spMkLst>
        </pc:spChg>
        <pc:spChg chg="add mod">
          <ac:chgData name="Jennifer Fox (she/her)" userId="a381b2fd-f300-44db-92a9-d926b51157ba" providerId="ADAL" clId="{A437685F-1277-4AC3-B84E-3CE7511FF072}" dt="2023-06-07T02:01:54.980" v="2159" actId="207"/>
          <ac:spMkLst>
            <pc:docMk/>
            <pc:sldMk cId="3999589766" sldId="911"/>
            <ac:spMk id="11" creationId="{EBA550A4-9C06-A089-DBCC-B7F6F965B9E4}"/>
          </ac:spMkLst>
        </pc:spChg>
        <pc:spChg chg="add mod">
          <ac:chgData name="Jennifer Fox (she/her)" userId="a381b2fd-f300-44db-92a9-d926b51157ba" providerId="ADAL" clId="{A437685F-1277-4AC3-B84E-3CE7511FF072}" dt="2023-06-07T02:01:54.980" v="2159" actId="207"/>
          <ac:spMkLst>
            <pc:docMk/>
            <pc:sldMk cId="3999589766" sldId="911"/>
            <ac:spMk id="12" creationId="{31A7C934-5138-16F5-1838-9E8261954E18}"/>
          </ac:spMkLst>
        </pc:spChg>
        <pc:spChg chg="add mod">
          <ac:chgData name="Jennifer Fox (she/her)" userId="a381b2fd-f300-44db-92a9-d926b51157ba" providerId="ADAL" clId="{A437685F-1277-4AC3-B84E-3CE7511FF072}" dt="2023-06-07T02:02:48.986" v="2163" actId="1076"/>
          <ac:spMkLst>
            <pc:docMk/>
            <pc:sldMk cId="3999589766" sldId="911"/>
            <ac:spMk id="13" creationId="{A8EBED9C-90F2-B388-D113-8446B34C3B3D}"/>
          </ac:spMkLst>
        </pc:spChg>
        <pc:spChg chg="add mod">
          <ac:chgData name="Jennifer Fox (she/her)" userId="a381b2fd-f300-44db-92a9-d926b51157ba" providerId="ADAL" clId="{A437685F-1277-4AC3-B84E-3CE7511FF072}" dt="2023-06-07T02:02:38.153" v="2161" actId="207"/>
          <ac:spMkLst>
            <pc:docMk/>
            <pc:sldMk cId="3999589766" sldId="911"/>
            <ac:spMk id="14" creationId="{E140AA59-762A-423D-861D-51660CFFBAD3}"/>
          </ac:spMkLst>
        </pc:spChg>
        <pc:spChg chg="add mod">
          <ac:chgData name="Jennifer Fox (she/her)" userId="a381b2fd-f300-44db-92a9-d926b51157ba" providerId="ADAL" clId="{A437685F-1277-4AC3-B84E-3CE7511FF072}" dt="2023-06-07T01:57:08.768" v="2125" actId="1076"/>
          <ac:spMkLst>
            <pc:docMk/>
            <pc:sldMk cId="3999589766" sldId="911"/>
            <ac:spMk id="15" creationId="{DF00761F-F3C9-22DF-57E9-F99CD85AA640}"/>
          </ac:spMkLst>
        </pc:spChg>
        <pc:spChg chg="add mod">
          <ac:chgData name="Jennifer Fox (she/her)" userId="a381b2fd-f300-44db-92a9-d926b51157ba" providerId="ADAL" clId="{A437685F-1277-4AC3-B84E-3CE7511FF072}" dt="2023-06-07T02:50:41.573" v="2231" actId="208"/>
          <ac:spMkLst>
            <pc:docMk/>
            <pc:sldMk cId="3999589766" sldId="911"/>
            <ac:spMk id="16" creationId="{2E491658-9375-DFCF-9298-83911AC6A655}"/>
          </ac:spMkLst>
        </pc:spChg>
        <pc:spChg chg="add mod">
          <ac:chgData name="Jennifer Fox (she/her)" userId="a381b2fd-f300-44db-92a9-d926b51157ba" providerId="ADAL" clId="{A437685F-1277-4AC3-B84E-3CE7511FF072}" dt="2023-06-07T02:50:39.487" v="2230" actId="208"/>
          <ac:spMkLst>
            <pc:docMk/>
            <pc:sldMk cId="3999589766" sldId="911"/>
            <ac:spMk id="17" creationId="{74F6C51F-A99D-4910-28B2-6A0B52933670}"/>
          </ac:spMkLst>
        </pc:spChg>
        <pc:spChg chg="del">
          <ac:chgData name="Jennifer Fox (she/her)" userId="a381b2fd-f300-44db-92a9-d926b51157ba" providerId="ADAL" clId="{A437685F-1277-4AC3-B84E-3CE7511FF072}" dt="2023-06-06T21:08:12.986" v="507" actId="478"/>
          <ac:spMkLst>
            <pc:docMk/>
            <pc:sldMk cId="3999589766" sldId="911"/>
            <ac:spMk id="18" creationId="{4984E191-7F2F-4ED8-B797-021AEF594004}"/>
          </ac:spMkLst>
        </pc:spChg>
        <pc:spChg chg="add mod">
          <ac:chgData name="Jennifer Fox (she/her)" userId="a381b2fd-f300-44db-92a9-d926b51157ba" providerId="ADAL" clId="{A437685F-1277-4AC3-B84E-3CE7511FF072}" dt="2023-06-07T02:01:42.504" v="2157" actId="207"/>
          <ac:spMkLst>
            <pc:docMk/>
            <pc:sldMk cId="3999589766" sldId="911"/>
            <ac:spMk id="18" creationId="{6EA3CDED-99FE-147E-F8B4-16556BBE0F50}"/>
          </ac:spMkLst>
        </pc:spChg>
        <pc:spChg chg="add mod">
          <ac:chgData name="Jennifer Fox (she/her)" userId="a381b2fd-f300-44db-92a9-d926b51157ba" providerId="ADAL" clId="{A437685F-1277-4AC3-B84E-3CE7511FF072}" dt="2023-06-07T02:01:42.504" v="2157" actId="207"/>
          <ac:spMkLst>
            <pc:docMk/>
            <pc:sldMk cId="3999589766" sldId="911"/>
            <ac:spMk id="22" creationId="{63722BD1-8777-A30E-3A0D-EEA7DF35F634}"/>
          </ac:spMkLst>
        </pc:spChg>
        <pc:spChg chg="add mod">
          <ac:chgData name="Jennifer Fox (she/her)" userId="a381b2fd-f300-44db-92a9-d926b51157ba" providerId="ADAL" clId="{A437685F-1277-4AC3-B84E-3CE7511FF072}" dt="2023-06-07T02:05:15.556" v="2175" actId="207"/>
          <ac:spMkLst>
            <pc:docMk/>
            <pc:sldMk cId="3999589766" sldId="911"/>
            <ac:spMk id="23" creationId="{23A616E9-78B2-7DDD-1A18-86E9FDAA0603}"/>
          </ac:spMkLst>
        </pc:spChg>
        <pc:spChg chg="add mod">
          <ac:chgData name="Jennifer Fox (she/her)" userId="a381b2fd-f300-44db-92a9-d926b51157ba" providerId="ADAL" clId="{A437685F-1277-4AC3-B84E-3CE7511FF072}" dt="2023-06-07T02:05:19.554" v="2176" actId="207"/>
          <ac:spMkLst>
            <pc:docMk/>
            <pc:sldMk cId="3999589766" sldId="911"/>
            <ac:spMk id="24" creationId="{082C1880-D834-CBA4-7AB5-C11EB2548558}"/>
          </ac:spMkLst>
        </pc:spChg>
        <pc:spChg chg="add mod">
          <ac:chgData name="Jennifer Fox (she/her)" userId="a381b2fd-f300-44db-92a9-d926b51157ba" providerId="ADAL" clId="{A437685F-1277-4AC3-B84E-3CE7511FF072}" dt="2023-06-07T02:51:01.847" v="2238" actId="208"/>
          <ac:spMkLst>
            <pc:docMk/>
            <pc:sldMk cId="3999589766" sldId="911"/>
            <ac:spMk id="25" creationId="{CCFC85A7-5753-1595-107F-24B14B207D73}"/>
          </ac:spMkLst>
        </pc:spChg>
        <pc:spChg chg="add mod">
          <ac:chgData name="Jennifer Fox (she/her)" userId="a381b2fd-f300-44db-92a9-d926b51157ba" providerId="ADAL" clId="{A437685F-1277-4AC3-B84E-3CE7511FF072}" dt="2023-06-07T02:58:45.194" v="2333" actId="1076"/>
          <ac:spMkLst>
            <pc:docMk/>
            <pc:sldMk cId="3999589766" sldId="911"/>
            <ac:spMk id="26" creationId="{DD6B83BB-ADB2-BB8C-BC9E-F7AD362D3097}"/>
          </ac:spMkLst>
        </pc:spChg>
        <pc:spChg chg="add mod">
          <ac:chgData name="Jennifer Fox (she/her)" userId="a381b2fd-f300-44db-92a9-d926b51157ba" providerId="ADAL" clId="{A437685F-1277-4AC3-B84E-3CE7511FF072}" dt="2023-06-07T02:50:56.487" v="2237" actId="208"/>
          <ac:spMkLst>
            <pc:docMk/>
            <pc:sldMk cId="3999589766" sldId="911"/>
            <ac:spMk id="27" creationId="{05B89CAA-AD77-D8AD-A61D-5FAD54ACC6EC}"/>
          </ac:spMkLst>
        </pc:spChg>
        <pc:spChg chg="add mod">
          <ac:chgData name="Jennifer Fox (she/her)" userId="a381b2fd-f300-44db-92a9-d926b51157ba" providerId="ADAL" clId="{A437685F-1277-4AC3-B84E-3CE7511FF072}" dt="2023-06-07T03:00:11.746" v="2341" actId="207"/>
          <ac:spMkLst>
            <pc:docMk/>
            <pc:sldMk cId="3999589766" sldId="911"/>
            <ac:spMk id="28" creationId="{3335F2D2-9D41-78E9-A90B-B5A6F2673501}"/>
          </ac:spMkLst>
        </pc:spChg>
        <pc:spChg chg="add mod">
          <ac:chgData name="Jennifer Fox (she/her)" userId="a381b2fd-f300-44db-92a9-d926b51157ba" providerId="ADAL" clId="{A437685F-1277-4AC3-B84E-3CE7511FF072}" dt="2023-06-07T03:04:29.387" v="2392" actId="14100"/>
          <ac:spMkLst>
            <pc:docMk/>
            <pc:sldMk cId="3999589766" sldId="911"/>
            <ac:spMk id="29" creationId="{CDC5F334-4B82-0102-1D4D-9D0F28C0A89B}"/>
          </ac:spMkLst>
        </pc:spChg>
        <pc:spChg chg="add mod">
          <ac:chgData name="Jennifer Fox (she/her)" userId="a381b2fd-f300-44db-92a9-d926b51157ba" providerId="ADAL" clId="{A437685F-1277-4AC3-B84E-3CE7511FF072}" dt="2023-06-07T02:59:24.802" v="2336" actId="1076"/>
          <ac:spMkLst>
            <pc:docMk/>
            <pc:sldMk cId="3999589766" sldId="911"/>
            <ac:spMk id="30" creationId="{2CB76B6E-3AC4-119E-B328-B2965997B9CB}"/>
          </ac:spMkLst>
        </pc:spChg>
        <pc:spChg chg="add mod">
          <ac:chgData name="Jennifer Fox (she/her)" userId="a381b2fd-f300-44db-92a9-d926b51157ba" providerId="ADAL" clId="{A437685F-1277-4AC3-B84E-3CE7511FF072}" dt="2023-06-07T02:59:24.802" v="2336" actId="1076"/>
          <ac:spMkLst>
            <pc:docMk/>
            <pc:sldMk cId="3999589766" sldId="911"/>
            <ac:spMk id="32" creationId="{9CF1A982-44F8-7736-8FAB-240EF9D9E68B}"/>
          </ac:spMkLst>
        </pc:spChg>
        <pc:spChg chg="add del mod">
          <ac:chgData name="Jennifer Fox (she/her)" userId="a381b2fd-f300-44db-92a9-d926b51157ba" providerId="ADAL" clId="{A437685F-1277-4AC3-B84E-3CE7511FF072}" dt="2023-06-07T01:46:37.944" v="2058"/>
          <ac:spMkLst>
            <pc:docMk/>
            <pc:sldMk cId="3999589766" sldId="911"/>
            <ac:spMk id="33" creationId="{086DD076-2546-A102-FCFD-4D3C25ACFCE6}"/>
          </ac:spMkLst>
        </pc:spChg>
        <pc:spChg chg="add mod">
          <ac:chgData name="Jennifer Fox (she/her)" userId="a381b2fd-f300-44db-92a9-d926b51157ba" providerId="ADAL" clId="{A437685F-1277-4AC3-B84E-3CE7511FF072}" dt="2023-06-07T02:59:24.802" v="2336" actId="1076"/>
          <ac:spMkLst>
            <pc:docMk/>
            <pc:sldMk cId="3999589766" sldId="911"/>
            <ac:spMk id="34" creationId="{EB44514D-5806-6B86-61B4-67F3F54FEC21}"/>
          </ac:spMkLst>
        </pc:spChg>
        <pc:spChg chg="add mod">
          <ac:chgData name="Jennifer Fox (she/her)" userId="a381b2fd-f300-44db-92a9-d926b51157ba" providerId="ADAL" clId="{A437685F-1277-4AC3-B84E-3CE7511FF072}" dt="2023-06-07T02:59:24.802" v="2336" actId="1076"/>
          <ac:spMkLst>
            <pc:docMk/>
            <pc:sldMk cId="3999589766" sldId="911"/>
            <ac:spMk id="35" creationId="{96F30A3C-C02A-2ACC-A1D4-E7022DAB5E0C}"/>
          </ac:spMkLst>
        </pc:spChg>
        <pc:spChg chg="add mod">
          <ac:chgData name="Jennifer Fox (she/her)" userId="a381b2fd-f300-44db-92a9-d926b51157ba" providerId="ADAL" clId="{A437685F-1277-4AC3-B84E-3CE7511FF072}" dt="2023-06-07T02:56:35.077" v="2313" actId="1035"/>
          <ac:spMkLst>
            <pc:docMk/>
            <pc:sldMk cId="3999589766" sldId="911"/>
            <ac:spMk id="40" creationId="{9D2B9E6D-2574-7930-53CF-69DF8ADE3091}"/>
          </ac:spMkLst>
        </pc:spChg>
        <pc:spChg chg="add del mod">
          <ac:chgData name="Jennifer Fox (she/her)" userId="a381b2fd-f300-44db-92a9-d926b51157ba" providerId="ADAL" clId="{A437685F-1277-4AC3-B84E-3CE7511FF072}" dt="2023-06-07T02:56:23.788" v="2288" actId="478"/>
          <ac:spMkLst>
            <pc:docMk/>
            <pc:sldMk cId="3999589766" sldId="911"/>
            <ac:spMk id="41" creationId="{CF23CC5F-468B-3B73-9319-346EFE9467F7}"/>
          </ac:spMkLst>
        </pc:spChg>
        <pc:spChg chg="add del mod">
          <ac:chgData name="Jennifer Fox (she/her)" userId="a381b2fd-f300-44db-92a9-d926b51157ba" providerId="ADAL" clId="{A437685F-1277-4AC3-B84E-3CE7511FF072}" dt="2023-06-07T02:56:22.067" v="2287" actId="478"/>
          <ac:spMkLst>
            <pc:docMk/>
            <pc:sldMk cId="3999589766" sldId="911"/>
            <ac:spMk id="42" creationId="{2EC0B455-8E15-5E4D-FC0D-F492B4F6D269}"/>
          </ac:spMkLst>
        </pc:spChg>
        <pc:spChg chg="add del mod">
          <ac:chgData name="Jennifer Fox (she/her)" userId="a381b2fd-f300-44db-92a9-d926b51157ba" providerId="ADAL" clId="{A437685F-1277-4AC3-B84E-3CE7511FF072}" dt="2023-06-07T02:54:04.508" v="2268" actId="478"/>
          <ac:spMkLst>
            <pc:docMk/>
            <pc:sldMk cId="3999589766" sldId="911"/>
            <ac:spMk id="43" creationId="{5BFC5B34-A0C4-7B29-6254-919C2D5C0131}"/>
          </ac:spMkLst>
        </pc:spChg>
        <pc:spChg chg="add mod">
          <ac:chgData name="Jennifer Fox (she/her)" userId="a381b2fd-f300-44db-92a9-d926b51157ba" providerId="ADAL" clId="{A437685F-1277-4AC3-B84E-3CE7511FF072}" dt="2023-06-07T02:53:50.555" v="2267" actId="1037"/>
          <ac:spMkLst>
            <pc:docMk/>
            <pc:sldMk cId="3999589766" sldId="911"/>
            <ac:spMk id="44" creationId="{2C43E432-FBD1-7950-3FEE-0E5B7676FB1F}"/>
          </ac:spMkLst>
        </pc:spChg>
        <pc:spChg chg="add mod">
          <ac:chgData name="Jennifer Fox (she/her)" userId="a381b2fd-f300-44db-92a9-d926b51157ba" providerId="ADAL" clId="{A437685F-1277-4AC3-B84E-3CE7511FF072}" dt="2023-06-07T02:53:32.862" v="2260" actId="1076"/>
          <ac:spMkLst>
            <pc:docMk/>
            <pc:sldMk cId="3999589766" sldId="911"/>
            <ac:spMk id="45" creationId="{52062EB2-CA6B-65B5-3C7A-D1BF4ADF0ACC}"/>
          </ac:spMkLst>
        </pc:spChg>
        <pc:spChg chg="add mod">
          <ac:chgData name="Jennifer Fox (she/her)" userId="a381b2fd-f300-44db-92a9-d926b51157ba" providerId="ADAL" clId="{A437685F-1277-4AC3-B84E-3CE7511FF072}" dt="2023-06-07T02:56:42.266" v="2314" actId="14100"/>
          <ac:spMkLst>
            <pc:docMk/>
            <pc:sldMk cId="3999589766" sldId="911"/>
            <ac:spMk id="46" creationId="{4A8DF595-EC4E-4974-72E6-FBCDF2F443F4}"/>
          </ac:spMkLst>
        </pc:spChg>
        <pc:spChg chg="add mod">
          <ac:chgData name="Jennifer Fox (she/her)" userId="a381b2fd-f300-44db-92a9-d926b51157ba" providerId="ADAL" clId="{A437685F-1277-4AC3-B84E-3CE7511FF072}" dt="2023-06-07T02:54:54.446" v="2274" actId="14100"/>
          <ac:spMkLst>
            <pc:docMk/>
            <pc:sldMk cId="3999589766" sldId="911"/>
            <ac:spMk id="47" creationId="{99AE6367-A91A-2E29-71A3-AE261F7F3C6E}"/>
          </ac:spMkLst>
        </pc:spChg>
        <pc:spChg chg="add mod">
          <ac:chgData name="Jennifer Fox (she/her)" userId="a381b2fd-f300-44db-92a9-d926b51157ba" providerId="ADAL" clId="{A437685F-1277-4AC3-B84E-3CE7511FF072}" dt="2023-06-07T02:55:23.745" v="2277" actId="1076"/>
          <ac:spMkLst>
            <pc:docMk/>
            <pc:sldMk cId="3999589766" sldId="911"/>
            <ac:spMk id="48" creationId="{5E4C811C-02E4-7F2B-2E62-39000CDDCE9A}"/>
          </ac:spMkLst>
        </pc:spChg>
        <pc:spChg chg="add mod">
          <ac:chgData name="Jennifer Fox (she/her)" userId="a381b2fd-f300-44db-92a9-d926b51157ba" providerId="ADAL" clId="{A437685F-1277-4AC3-B84E-3CE7511FF072}" dt="2023-06-07T02:55:46.574" v="2281" actId="14100"/>
          <ac:spMkLst>
            <pc:docMk/>
            <pc:sldMk cId="3999589766" sldId="911"/>
            <ac:spMk id="49" creationId="{232E628B-E7CF-46D3-5B92-F06527248055}"/>
          </ac:spMkLst>
        </pc:spChg>
        <pc:spChg chg="add mod">
          <ac:chgData name="Jennifer Fox (she/her)" userId="a381b2fd-f300-44db-92a9-d926b51157ba" providerId="ADAL" clId="{A437685F-1277-4AC3-B84E-3CE7511FF072}" dt="2023-06-07T02:56:15.899" v="2286" actId="1038"/>
          <ac:spMkLst>
            <pc:docMk/>
            <pc:sldMk cId="3999589766" sldId="911"/>
            <ac:spMk id="50" creationId="{67760D93-676B-D6C2-190B-9910B190D969}"/>
          </ac:spMkLst>
        </pc:spChg>
        <pc:spChg chg="add mod">
          <ac:chgData name="Jennifer Fox (she/her)" userId="a381b2fd-f300-44db-92a9-d926b51157ba" providerId="ADAL" clId="{A437685F-1277-4AC3-B84E-3CE7511FF072}" dt="2023-06-07T02:56:08.418" v="2285" actId="1036"/>
          <ac:spMkLst>
            <pc:docMk/>
            <pc:sldMk cId="3999589766" sldId="911"/>
            <ac:spMk id="51" creationId="{331609A1-B834-38E3-414E-2433ED65A804}"/>
          </ac:spMkLst>
        </pc:spChg>
        <pc:spChg chg="add mod">
          <ac:chgData name="Jennifer Fox (she/her)" userId="a381b2fd-f300-44db-92a9-d926b51157ba" providerId="ADAL" clId="{A437685F-1277-4AC3-B84E-3CE7511FF072}" dt="2023-06-07T03:01:04.937" v="2351" actId="14100"/>
          <ac:spMkLst>
            <pc:docMk/>
            <pc:sldMk cId="3999589766" sldId="911"/>
            <ac:spMk id="52" creationId="{8920F5B3-6911-B9CD-65B8-C53D8EF46C7E}"/>
          </ac:spMkLst>
        </pc:spChg>
        <pc:spChg chg="add mod">
          <ac:chgData name="Jennifer Fox (she/her)" userId="a381b2fd-f300-44db-92a9-d926b51157ba" providerId="ADAL" clId="{A437685F-1277-4AC3-B84E-3CE7511FF072}" dt="2023-06-07T02:57:14.887" v="2320" actId="1035"/>
          <ac:spMkLst>
            <pc:docMk/>
            <pc:sldMk cId="3999589766" sldId="911"/>
            <ac:spMk id="53" creationId="{652B89FE-B116-0978-7B22-0A9C1D100173}"/>
          </ac:spMkLst>
        </pc:spChg>
        <pc:spChg chg="add mod">
          <ac:chgData name="Jennifer Fox (she/her)" userId="a381b2fd-f300-44db-92a9-d926b51157ba" providerId="ADAL" clId="{A437685F-1277-4AC3-B84E-3CE7511FF072}" dt="2023-06-07T02:57:33.794" v="2324" actId="1035"/>
          <ac:spMkLst>
            <pc:docMk/>
            <pc:sldMk cId="3999589766" sldId="911"/>
            <ac:spMk id="54" creationId="{89352FD2-A4B1-5876-3CD3-5F2576E51F97}"/>
          </ac:spMkLst>
        </pc:spChg>
        <pc:spChg chg="add mod">
          <ac:chgData name="Jennifer Fox (she/her)" userId="a381b2fd-f300-44db-92a9-d926b51157ba" providerId="ADAL" clId="{A437685F-1277-4AC3-B84E-3CE7511FF072}" dt="2023-06-07T02:58:09.548" v="2329" actId="14100"/>
          <ac:spMkLst>
            <pc:docMk/>
            <pc:sldMk cId="3999589766" sldId="911"/>
            <ac:spMk id="55" creationId="{3B7CD5A9-24A6-BF0D-8F1E-F610AA660117}"/>
          </ac:spMkLst>
        </pc:spChg>
        <pc:spChg chg="add mod">
          <ac:chgData name="Jennifer Fox (she/her)" userId="a381b2fd-f300-44db-92a9-d926b51157ba" providerId="ADAL" clId="{A437685F-1277-4AC3-B84E-3CE7511FF072}" dt="2023-06-07T03:02:42.021" v="2368" actId="14100"/>
          <ac:spMkLst>
            <pc:docMk/>
            <pc:sldMk cId="3999589766" sldId="911"/>
            <ac:spMk id="56" creationId="{EA6B5D2D-181A-7D6C-D78D-70EAB62F8CCF}"/>
          </ac:spMkLst>
        </pc:spChg>
        <pc:spChg chg="add mod">
          <ac:chgData name="Jennifer Fox (she/her)" userId="a381b2fd-f300-44db-92a9-d926b51157ba" providerId="ADAL" clId="{A437685F-1277-4AC3-B84E-3CE7511FF072}" dt="2023-06-07T03:01:32.398" v="2355" actId="1076"/>
          <ac:spMkLst>
            <pc:docMk/>
            <pc:sldMk cId="3999589766" sldId="911"/>
            <ac:spMk id="57" creationId="{61FBC4F7-1671-4FBF-1C9F-27CFBC972D3C}"/>
          </ac:spMkLst>
        </pc:spChg>
        <pc:spChg chg="add del mod">
          <ac:chgData name="Jennifer Fox (she/her)" userId="a381b2fd-f300-44db-92a9-d926b51157ba" providerId="ADAL" clId="{A437685F-1277-4AC3-B84E-3CE7511FF072}" dt="2023-06-07T03:01:03.981" v="2350"/>
          <ac:spMkLst>
            <pc:docMk/>
            <pc:sldMk cId="3999589766" sldId="911"/>
            <ac:spMk id="58" creationId="{8C86D523-D88D-3434-F7FD-5A893DABA5D4}"/>
          </ac:spMkLst>
        </pc:spChg>
        <pc:spChg chg="add mod">
          <ac:chgData name="Jennifer Fox (she/her)" userId="a381b2fd-f300-44db-92a9-d926b51157ba" providerId="ADAL" clId="{A437685F-1277-4AC3-B84E-3CE7511FF072}" dt="2023-06-07T03:02:13.981" v="2366" actId="1038"/>
          <ac:spMkLst>
            <pc:docMk/>
            <pc:sldMk cId="3999589766" sldId="911"/>
            <ac:spMk id="59" creationId="{AA5C7D8D-9344-4F07-88B5-F9A4C8218B70}"/>
          </ac:spMkLst>
        </pc:spChg>
        <pc:spChg chg="add mod">
          <ac:chgData name="Jennifer Fox (she/her)" userId="a381b2fd-f300-44db-92a9-d926b51157ba" providerId="ADAL" clId="{A437685F-1277-4AC3-B84E-3CE7511FF072}" dt="2023-06-07T03:02:08.598" v="2365" actId="14100"/>
          <ac:spMkLst>
            <pc:docMk/>
            <pc:sldMk cId="3999589766" sldId="911"/>
            <ac:spMk id="60" creationId="{D000C4B2-BB49-5A63-E0EF-46407463AC5C}"/>
          </ac:spMkLst>
        </pc:spChg>
        <pc:spChg chg="add mod">
          <ac:chgData name="Jennifer Fox (she/her)" userId="a381b2fd-f300-44db-92a9-d926b51157ba" providerId="ADAL" clId="{A437685F-1277-4AC3-B84E-3CE7511FF072}" dt="2023-06-07T03:03:40.335" v="2388" actId="14100"/>
          <ac:spMkLst>
            <pc:docMk/>
            <pc:sldMk cId="3999589766" sldId="911"/>
            <ac:spMk id="61" creationId="{EBA2CA3D-6793-B78E-8C28-C8859DF8794D}"/>
          </ac:spMkLst>
        </pc:spChg>
        <pc:spChg chg="add mod">
          <ac:chgData name="Jennifer Fox (she/her)" userId="a381b2fd-f300-44db-92a9-d926b51157ba" providerId="ADAL" clId="{A437685F-1277-4AC3-B84E-3CE7511FF072}" dt="2023-06-07T03:03:29.458" v="2380" actId="1038"/>
          <ac:spMkLst>
            <pc:docMk/>
            <pc:sldMk cId="3999589766" sldId="911"/>
            <ac:spMk id="62" creationId="{FAC73029-C691-6C84-ACE3-64D680284A2D}"/>
          </ac:spMkLst>
        </pc:spChg>
        <pc:spChg chg="add mod ord">
          <ac:chgData name="Jennifer Fox (she/her)" userId="a381b2fd-f300-44db-92a9-d926b51157ba" providerId="ADAL" clId="{A437685F-1277-4AC3-B84E-3CE7511FF072}" dt="2023-06-07T03:04:08.262" v="2391" actId="167"/>
          <ac:spMkLst>
            <pc:docMk/>
            <pc:sldMk cId="3999589766" sldId="911"/>
            <ac:spMk id="63" creationId="{7BBE07F2-B242-89AD-3F78-F3CF77C79D25}"/>
          </ac:spMkLst>
        </pc:spChg>
        <pc:spChg chg="add mod">
          <ac:chgData name="Jennifer Fox (she/her)" userId="a381b2fd-f300-44db-92a9-d926b51157ba" providerId="ADAL" clId="{A437685F-1277-4AC3-B84E-3CE7511FF072}" dt="2023-06-07T03:04:49.695" v="2395" actId="688"/>
          <ac:spMkLst>
            <pc:docMk/>
            <pc:sldMk cId="3999589766" sldId="911"/>
            <ac:spMk id="64" creationId="{200D4CA5-BBD9-90CE-29AB-C9BEF3417CAC}"/>
          </ac:spMkLst>
        </pc:spChg>
        <pc:spChg chg="add mod">
          <ac:chgData name="Jennifer Fox (she/her)" userId="a381b2fd-f300-44db-92a9-d926b51157ba" providerId="ADAL" clId="{A437685F-1277-4AC3-B84E-3CE7511FF072}" dt="2023-06-07T03:05:04.272" v="2399" actId="1076"/>
          <ac:spMkLst>
            <pc:docMk/>
            <pc:sldMk cId="3999589766" sldId="911"/>
            <ac:spMk id="65" creationId="{A12E9FBF-4799-A933-6761-E54BEE9CAB0A}"/>
          </ac:spMkLst>
        </pc:spChg>
        <pc:graphicFrameChg chg="add del mod modGraphic">
          <ac:chgData name="Jennifer Fox (she/her)" userId="a381b2fd-f300-44db-92a9-d926b51157ba" providerId="ADAL" clId="{A437685F-1277-4AC3-B84E-3CE7511FF072}" dt="2023-06-07T01:19:54.293" v="1317" actId="478"/>
          <ac:graphicFrameMkLst>
            <pc:docMk/>
            <pc:sldMk cId="3999589766" sldId="911"/>
            <ac:graphicFrameMk id="3" creationId="{31B42182-EFAA-5B41-01D2-60C78482B771}"/>
          </ac:graphicFrameMkLst>
        </pc:graphicFrameChg>
        <pc:graphicFrameChg chg="add del modGraphic">
          <ac:chgData name="Jennifer Fox (she/her)" userId="a381b2fd-f300-44db-92a9-d926b51157ba" providerId="ADAL" clId="{A437685F-1277-4AC3-B84E-3CE7511FF072}" dt="2023-06-07T01:21:21.131" v="1319" actId="478"/>
          <ac:graphicFrameMkLst>
            <pc:docMk/>
            <pc:sldMk cId="3999589766" sldId="911"/>
            <ac:graphicFrameMk id="4" creationId="{4D1C17E1-AA88-9271-4326-3474007A662B}"/>
          </ac:graphicFrameMkLst>
        </pc:graphicFrameChg>
        <pc:graphicFrameChg chg="del">
          <ac:chgData name="Jennifer Fox (she/her)" userId="a381b2fd-f300-44db-92a9-d926b51157ba" providerId="ADAL" clId="{A437685F-1277-4AC3-B84E-3CE7511FF072}" dt="2023-06-06T21:08:09.649" v="506" actId="478"/>
          <ac:graphicFrameMkLst>
            <pc:docMk/>
            <pc:sldMk cId="3999589766" sldId="911"/>
            <ac:graphicFrameMk id="17" creationId="{09850E9F-BB8B-43A5-883A-684B6F29B27B}"/>
          </ac:graphicFrameMkLst>
        </pc:graphicFrameChg>
        <pc:cxnChg chg="add del">
          <ac:chgData name="Jennifer Fox (she/her)" userId="a381b2fd-f300-44db-92a9-d926b51157ba" providerId="ADAL" clId="{A437685F-1277-4AC3-B84E-3CE7511FF072}" dt="2023-06-07T01:51:42.805" v="2105" actId="478"/>
          <ac:cxnSpMkLst>
            <pc:docMk/>
            <pc:sldMk cId="3999589766" sldId="911"/>
            <ac:cxnSpMk id="37" creationId="{F8DE4ECF-CCDD-41E5-7318-BBF29024B2DE}"/>
          </ac:cxnSpMkLst>
        </pc:cxnChg>
        <pc:cxnChg chg="add del mod">
          <ac:chgData name="Jennifer Fox (she/her)" userId="a381b2fd-f300-44db-92a9-d926b51157ba" providerId="ADAL" clId="{A437685F-1277-4AC3-B84E-3CE7511FF072}" dt="2023-06-07T01:55:54.267" v="2120" actId="478"/>
          <ac:cxnSpMkLst>
            <pc:docMk/>
            <pc:sldMk cId="3999589766" sldId="911"/>
            <ac:cxnSpMk id="39" creationId="{C78824B5-C3F8-71B8-C04B-64A5238F32C7}"/>
          </ac:cxnSpMkLst>
        </pc:cxnChg>
      </pc:sldChg>
      <pc:sldChg chg="add">
        <pc:chgData name="Jennifer Fox (she/her)" userId="a381b2fd-f300-44db-92a9-d926b51157ba" providerId="ADAL" clId="{A437685F-1277-4AC3-B84E-3CE7511FF072}" dt="2023-06-07T01:19:33.263" v="1291" actId="2890"/>
        <pc:sldMkLst>
          <pc:docMk/>
          <pc:sldMk cId="4006206359" sldId="912"/>
        </pc:sldMkLst>
      </pc:sldChg>
      <pc:sldChg chg="addSp delSp modSp add mod">
        <pc:chgData name="Jennifer Fox (she/her)" userId="a381b2fd-f300-44db-92a9-d926b51157ba" providerId="ADAL" clId="{A437685F-1277-4AC3-B84E-3CE7511FF072}" dt="2023-06-07T03:08:39.014" v="2479" actId="207"/>
        <pc:sldMkLst>
          <pc:docMk/>
          <pc:sldMk cId="613596780" sldId="913"/>
        </pc:sldMkLst>
        <pc:spChg chg="mod">
          <ac:chgData name="Jennifer Fox (she/her)" userId="a381b2fd-f300-44db-92a9-d926b51157ba" providerId="ADAL" clId="{A437685F-1277-4AC3-B84E-3CE7511FF072}" dt="2023-06-07T03:07:08.068" v="2468" actId="20577"/>
          <ac:spMkLst>
            <pc:docMk/>
            <pc:sldMk cId="613596780" sldId="913"/>
            <ac:spMk id="2" creationId="{00000000-0000-0000-0000-000000000000}"/>
          </ac:spMkLst>
        </pc:spChg>
        <pc:spChg chg="del mod">
          <ac:chgData name="Jennifer Fox (she/her)" userId="a381b2fd-f300-44db-92a9-d926b51157ba" providerId="ADAL" clId="{A437685F-1277-4AC3-B84E-3CE7511FF072}" dt="2023-06-07T03:06:29.495" v="2436" actId="478"/>
          <ac:spMkLst>
            <pc:docMk/>
            <pc:sldMk cId="613596780" sldId="913"/>
            <ac:spMk id="5" creationId="{B07CB4FF-E13D-8988-A5E7-4EDAFF38FCC2}"/>
          </ac:spMkLst>
        </pc:spChg>
        <pc:spChg chg="del mod">
          <ac:chgData name="Jennifer Fox (she/her)" userId="a381b2fd-f300-44db-92a9-d926b51157ba" providerId="ADAL" clId="{A437685F-1277-4AC3-B84E-3CE7511FF072}" dt="2023-06-07T03:06:29.495" v="2436" actId="478"/>
          <ac:spMkLst>
            <pc:docMk/>
            <pc:sldMk cId="613596780" sldId="913"/>
            <ac:spMk id="6" creationId="{45991F00-6A72-2445-0BEB-EB831C7E7864}"/>
          </ac:spMkLst>
        </pc:spChg>
        <pc:spChg chg="del">
          <ac:chgData name="Jennifer Fox (she/her)" userId="a381b2fd-f300-44db-92a9-d926b51157ba" providerId="ADAL" clId="{A437685F-1277-4AC3-B84E-3CE7511FF072}" dt="2023-06-07T03:06:35.938" v="2438" actId="478"/>
          <ac:spMkLst>
            <pc:docMk/>
            <pc:sldMk cId="613596780" sldId="913"/>
            <ac:spMk id="7" creationId="{9D49C7E8-4053-D0B4-1C6E-CB003BD73175}"/>
          </ac:spMkLst>
        </pc:spChg>
        <pc:spChg chg="del">
          <ac:chgData name="Jennifer Fox (she/her)" userId="a381b2fd-f300-44db-92a9-d926b51157ba" providerId="ADAL" clId="{A437685F-1277-4AC3-B84E-3CE7511FF072}" dt="2023-06-07T03:06:32.573" v="2437" actId="478"/>
          <ac:spMkLst>
            <pc:docMk/>
            <pc:sldMk cId="613596780" sldId="913"/>
            <ac:spMk id="8" creationId="{8E57CABC-E107-EE72-A8B4-6D2745CA6DB3}"/>
          </ac:spMkLst>
        </pc:spChg>
        <pc:spChg chg="del">
          <ac:chgData name="Jennifer Fox (she/her)" userId="a381b2fd-f300-44db-92a9-d926b51157ba" providerId="ADAL" clId="{A437685F-1277-4AC3-B84E-3CE7511FF072}" dt="2023-06-07T03:06:32.573" v="2437" actId="478"/>
          <ac:spMkLst>
            <pc:docMk/>
            <pc:sldMk cId="613596780" sldId="913"/>
            <ac:spMk id="9" creationId="{75C04D47-E685-2C25-9FBC-6E2EA55609DB}"/>
          </ac:spMkLst>
        </pc:spChg>
        <pc:spChg chg="del">
          <ac:chgData name="Jennifer Fox (she/her)" userId="a381b2fd-f300-44db-92a9-d926b51157ba" providerId="ADAL" clId="{A437685F-1277-4AC3-B84E-3CE7511FF072}" dt="2023-06-07T03:06:32.573" v="2437" actId="478"/>
          <ac:spMkLst>
            <pc:docMk/>
            <pc:sldMk cId="613596780" sldId="913"/>
            <ac:spMk id="10" creationId="{EB0B7BC3-320E-9B16-8A2C-2DD4E2A7742D}"/>
          </ac:spMkLst>
        </pc:spChg>
        <pc:spChg chg="del">
          <ac:chgData name="Jennifer Fox (she/her)" userId="a381b2fd-f300-44db-92a9-d926b51157ba" providerId="ADAL" clId="{A437685F-1277-4AC3-B84E-3CE7511FF072}" dt="2023-06-07T03:06:32.573" v="2437" actId="478"/>
          <ac:spMkLst>
            <pc:docMk/>
            <pc:sldMk cId="613596780" sldId="913"/>
            <ac:spMk id="11" creationId="{EBA550A4-9C06-A089-DBCC-B7F6F965B9E4}"/>
          </ac:spMkLst>
        </pc:spChg>
        <pc:spChg chg="del">
          <ac:chgData name="Jennifer Fox (she/her)" userId="a381b2fd-f300-44db-92a9-d926b51157ba" providerId="ADAL" clId="{A437685F-1277-4AC3-B84E-3CE7511FF072}" dt="2023-06-07T03:06:32.573" v="2437" actId="478"/>
          <ac:spMkLst>
            <pc:docMk/>
            <pc:sldMk cId="613596780" sldId="913"/>
            <ac:spMk id="12" creationId="{31A7C934-5138-16F5-1838-9E8261954E18}"/>
          </ac:spMkLst>
        </pc:spChg>
        <pc:spChg chg="del">
          <ac:chgData name="Jennifer Fox (she/her)" userId="a381b2fd-f300-44db-92a9-d926b51157ba" providerId="ADAL" clId="{A437685F-1277-4AC3-B84E-3CE7511FF072}" dt="2023-06-07T03:06:32.573" v="2437" actId="478"/>
          <ac:spMkLst>
            <pc:docMk/>
            <pc:sldMk cId="613596780" sldId="913"/>
            <ac:spMk id="13" creationId="{A8EBED9C-90F2-B388-D113-8446B34C3B3D}"/>
          </ac:spMkLst>
        </pc:spChg>
        <pc:spChg chg="del">
          <ac:chgData name="Jennifer Fox (she/her)" userId="a381b2fd-f300-44db-92a9-d926b51157ba" providerId="ADAL" clId="{A437685F-1277-4AC3-B84E-3CE7511FF072}" dt="2023-06-07T03:06:32.573" v="2437" actId="478"/>
          <ac:spMkLst>
            <pc:docMk/>
            <pc:sldMk cId="613596780" sldId="913"/>
            <ac:spMk id="14" creationId="{E140AA59-762A-423D-861D-51660CFFBAD3}"/>
          </ac:spMkLst>
        </pc:spChg>
        <pc:spChg chg="del">
          <ac:chgData name="Jennifer Fox (she/her)" userId="a381b2fd-f300-44db-92a9-d926b51157ba" providerId="ADAL" clId="{A437685F-1277-4AC3-B84E-3CE7511FF072}" dt="2023-06-07T03:06:38.468" v="2439" actId="478"/>
          <ac:spMkLst>
            <pc:docMk/>
            <pc:sldMk cId="613596780" sldId="913"/>
            <ac:spMk id="15" creationId="{DF00761F-F3C9-22DF-57E9-F99CD85AA640}"/>
          </ac:spMkLst>
        </pc:spChg>
        <pc:spChg chg="del mod">
          <ac:chgData name="Jennifer Fox (she/her)" userId="a381b2fd-f300-44db-92a9-d926b51157ba" providerId="ADAL" clId="{A437685F-1277-4AC3-B84E-3CE7511FF072}" dt="2023-06-07T03:06:29.495" v="2436" actId="478"/>
          <ac:spMkLst>
            <pc:docMk/>
            <pc:sldMk cId="613596780" sldId="913"/>
            <ac:spMk id="16" creationId="{2E491658-9375-DFCF-9298-83911AC6A655}"/>
          </ac:spMkLst>
        </pc:spChg>
        <pc:spChg chg="del">
          <ac:chgData name="Jennifer Fox (she/her)" userId="a381b2fd-f300-44db-92a9-d926b51157ba" providerId="ADAL" clId="{A437685F-1277-4AC3-B84E-3CE7511FF072}" dt="2023-06-07T03:06:32.573" v="2437" actId="478"/>
          <ac:spMkLst>
            <pc:docMk/>
            <pc:sldMk cId="613596780" sldId="913"/>
            <ac:spMk id="17" creationId="{74F6C51F-A99D-4910-28B2-6A0B52933670}"/>
          </ac:spMkLst>
        </pc:spChg>
        <pc:spChg chg="del">
          <ac:chgData name="Jennifer Fox (she/her)" userId="a381b2fd-f300-44db-92a9-d926b51157ba" providerId="ADAL" clId="{A437685F-1277-4AC3-B84E-3CE7511FF072}" dt="2023-06-07T03:06:32.573" v="2437" actId="478"/>
          <ac:spMkLst>
            <pc:docMk/>
            <pc:sldMk cId="613596780" sldId="913"/>
            <ac:spMk id="18" creationId="{6EA3CDED-99FE-147E-F8B4-16556BBE0F50}"/>
          </ac:spMkLst>
        </pc:spChg>
        <pc:spChg chg="del">
          <ac:chgData name="Jennifer Fox (she/her)" userId="a381b2fd-f300-44db-92a9-d926b51157ba" providerId="ADAL" clId="{A437685F-1277-4AC3-B84E-3CE7511FF072}" dt="2023-06-07T03:06:32.573" v="2437" actId="478"/>
          <ac:spMkLst>
            <pc:docMk/>
            <pc:sldMk cId="613596780" sldId="913"/>
            <ac:spMk id="22" creationId="{63722BD1-8777-A30E-3A0D-EEA7DF35F634}"/>
          </ac:spMkLst>
        </pc:spChg>
        <pc:spChg chg="del">
          <ac:chgData name="Jennifer Fox (she/her)" userId="a381b2fd-f300-44db-92a9-d926b51157ba" providerId="ADAL" clId="{A437685F-1277-4AC3-B84E-3CE7511FF072}" dt="2023-06-07T03:06:53.747" v="2448" actId="478"/>
          <ac:spMkLst>
            <pc:docMk/>
            <pc:sldMk cId="613596780" sldId="913"/>
            <ac:spMk id="23" creationId="{23A616E9-78B2-7DDD-1A18-86E9FDAA0603}"/>
          </ac:spMkLst>
        </pc:spChg>
        <pc:spChg chg="del">
          <ac:chgData name="Jennifer Fox (she/her)" userId="a381b2fd-f300-44db-92a9-d926b51157ba" providerId="ADAL" clId="{A437685F-1277-4AC3-B84E-3CE7511FF072}" dt="2023-06-07T03:06:55.553" v="2449" actId="478"/>
          <ac:spMkLst>
            <pc:docMk/>
            <pc:sldMk cId="613596780" sldId="913"/>
            <ac:spMk id="24" creationId="{082C1880-D834-CBA4-7AB5-C11EB2548558}"/>
          </ac:spMkLst>
        </pc:spChg>
        <pc:spChg chg="del">
          <ac:chgData name="Jennifer Fox (she/her)" userId="a381b2fd-f300-44db-92a9-d926b51157ba" providerId="ADAL" clId="{A437685F-1277-4AC3-B84E-3CE7511FF072}" dt="2023-06-07T03:06:32.573" v="2437" actId="478"/>
          <ac:spMkLst>
            <pc:docMk/>
            <pc:sldMk cId="613596780" sldId="913"/>
            <ac:spMk id="25" creationId="{CCFC85A7-5753-1595-107F-24B14B207D73}"/>
          </ac:spMkLst>
        </pc:spChg>
        <pc:spChg chg="del mod">
          <ac:chgData name="Jennifer Fox (she/her)" userId="a381b2fd-f300-44db-92a9-d926b51157ba" providerId="ADAL" clId="{A437685F-1277-4AC3-B84E-3CE7511FF072}" dt="2023-06-07T03:06:45.329" v="2444" actId="478"/>
          <ac:spMkLst>
            <pc:docMk/>
            <pc:sldMk cId="613596780" sldId="913"/>
            <ac:spMk id="26" creationId="{DD6B83BB-ADB2-BB8C-BC9E-F7AD362D3097}"/>
          </ac:spMkLst>
        </pc:spChg>
        <pc:spChg chg="del">
          <ac:chgData name="Jennifer Fox (she/her)" userId="a381b2fd-f300-44db-92a9-d926b51157ba" providerId="ADAL" clId="{A437685F-1277-4AC3-B84E-3CE7511FF072}" dt="2023-06-07T03:06:53.747" v="2448" actId="478"/>
          <ac:spMkLst>
            <pc:docMk/>
            <pc:sldMk cId="613596780" sldId="913"/>
            <ac:spMk id="27" creationId="{05B89CAA-AD77-D8AD-A61D-5FAD54ACC6EC}"/>
          </ac:spMkLst>
        </pc:spChg>
        <pc:spChg chg="del">
          <ac:chgData name="Jennifer Fox (she/her)" userId="a381b2fd-f300-44db-92a9-d926b51157ba" providerId="ADAL" clId="{A437685F-1277-4AC3-B84E-3CE7511FF072}" dt="2023-06-07T03:06:32.573" v="2437" actId="478"/>
          <ac:spMkLst>
            <pc:docMk/>
            <pc:sldMk cId="613596780" sldId="913"/>
            <ac:spMk id="28" creationId="{3335F2D2-9D41-78E9-A90B-B5A6F2673501}"/>
          </ac:spMkLst>
        </pc:spChg>
        <pc:spChg chg="del">
          <ac:chgData name="Jennifer Fox (she/her)" userId="a381b2fd-f300-44db-92a9-d926b51157ba" providerId="ADAL" clId="{A437685F-1277-4AC3-B84E-3CE7511FF072}" dt="2023-06-07T03:06:38.468" v="2439" actId="478"/>
          <ac:spMkLst>
            <pc:docMk/>
            <pc:sldMk cId="613596780" sldId="913"/>
            <ac:spMk id="29" creationId="{CDC5F334-4B82-0102-1D4D-9D0F28C0A89B}"/>
          </ac:spMkLst>
        </pc:spChg>
        <pc:spChg chg="del">
          <ac:chgData name="Jennifer Fox (she/her)" userId="a381b2fd-f300-44db-92a9-d926b51157ba" providerId="ADAL" clId="{A437685F-1277-4AC3-B84E-3CE7511FF072}" dt="2023-06-07T03:06:38.468" v="2439" actId="478"/>
          <ac:spMkLst>
            <pc:docMk/>
            <pc:sldMk cId="613596780" sldId="913"/>
            <ac:spMk id="30" creationId="{2CB76B6E-3AC4-119E-B328-B2965997B9CB}"/>
          </ac:spMkLst>
        </pc:spChg>
        <pc:spChg chg="del">
          <ac:chgData name="Jennifer Fox (she/her)" userId="a381b2fd-f300-44db-92a9-d926b51157ba" providerId="ADAL" clId="{A437685F-1277-4AC3-B84E-3CE7511FF072}" dt="2023-06-07T03:06:38.468" v="2439" actId="478"/>
          <ac:spMkLst>
            <pc:docMk/>
            <pc:sldMk cId="613596780" sldId="913"/>
            <ac:spMk id="32" creationId="{9CF1A982-44F8-7736-8FAB-240EF9D9E68B}"/>
          </ac:spMkLst>
        </pc:spChg>
        <pc:spChg chg="del mod">
          <ac:chgData name="Jennifer Fox (she/her)" userId="a381b2fd-f300-44db-92a9-d926b51157ba" providerId="ADAL" clId="{A437685F-1277-4AC3-B84E-3CE7511FF072}" dt="2023-06-07T03:06:49.591" v="2447" actId="478"/>
          <ac:spMkLst>
            <pc:docMk/>
            <pc:sldMk cId="613596780" sldId="913"/>
            <ac:spMk id="34" creationId="{EB44514D-5806-6B86-61B4-67F3F54FEC21}"/>
          </ac:spMkLst>
        </pc:spChg>
        <pc:spChg chg="del">
          <ac:chgData name="Jennifer Fox (she/her)" userId="a381b2fd-f300-44db-92a9-d926b51157ba" providerId="ADAL" clId="{A437685F-1277-4AC3-B84E-3CE7511FF072}" dt="2023-06-07T03:06:47.548" v="2445" actId="478"/>
          <ac:spMkLst>
            <pc:docMk/>
            <pc:sldMk cId="613596780" sldId="913"/>
            <ac:spMk id="35" creationId="{96F30A3C-C02A-2ACC-A1D4-E7022DAB5E0C}"/>
          </ac:spMkLst>
        </pc:spChg>
        <pc:spChg chg="del">
          <ac:chgData name="Jennifer Fox (she/her)" userId="a381b2fd-f300-44db-92a9-d926b51157ba" providerId="ADAL" clId="{A437685F-1277-4AC3-B84E-3CE7511FF072}" dt="2023-06-07T03:06:32.573" v="2437" actId="478"/>
          <ac:spMkLst>
            <pc:docMk/>
            <pc:sldMk cId="613596780" sldId="913"/>
            <ac:spMk id="40" creationId="{9D2B9E6D-2574-7930-53CF-69DF8ADE3091}"/>
          </ac:spMkLst>
        </pc:spChg>
        <pc:spChg chg="del">
          <ac:chgData name="Jennifer Fox (she/her)" userId="a381b2fd-f300-44db-92a9-d926b51157ba" providerId="ADAL" clId="{A437685F-1277-4AC3-B84E-3CE7511FF072}" dt="2023-06-07T03:06:32.573" v="2437" actId="478"/>
          <ac:spMkLst>
            <pc:docMk/>
            <pc:sldMk cId="613596780" sldId="913"/>
            <ac:spMk id="44" creationId="{2C43E432-FBD1-7950-3FEE-0E5B7676FB1F}"/>
          </ac:spMkLst>
        </pc:spChg>
        <pc:spChg chg="del">
          <ac:chgData name="Jennifer Fox (she/her)" userId="a381b2fd-f300-44db-92a9-d926b51157ba" providerId="ADAL" clId="{A437685F-1277-4AC3-B84E-3CE7511FF072}" dt="2023-06-07T03:06:32.573" v="2437" actId="478"/>
          <ac:spMkLst>
            <pc:docMk/>
            <pc:sldMk cId="613596780" sldId="913"/>
            <ac:spMk id="45" creationId="{52062EB2-CA6B-65B5-3C7A-D1BF4ADF0ACC}"/>
          </ac:spMkLst>
        </pc:spChg>
        <pc:spChg chg="del">
          <ac:chgData name="Jennifer Fox (she/her)" userId="a381b2fd-f300-44db-92a9-d926b51157ba" providerId="ADAL" clId="{A437685F-1277-4AC3-B84E-3CE7511FF072}" dt="2023-06-07T03:06:32.573" v="2437" actId="478"/>
          <ac:spMkLst>
            <pc:docMk/>
            <pc:sldMk cId="613596780" sldId="913"/>
            <ac:spMk id="46" creationId="{4A8DF595-EC4E-4974-72E6-FBCDF2F443F4}"/>
          </ac:spMkLst>
        </pc:spChg>
        <pc:spChg chg="del">
          <ac:chgData name="Jennifer Fox (she/her)" userId="a381b2fd-f300-44db-92a9-d926b51157ba" providerId="ADAL" clId="{A437685F-1277-4AC3-B84E-3CE7511FF072}" dt="2023-06-07T03:06:32.573" v="2437" actId="478"/>
          <ac:spMkLst>
            <pc:docMk/>
            <pc:sldMk cId="613596780" sldId="913"/>
            <ac:spMk id="47" creationId="{99AE6367-A91A-2E29-71A3-AE261F7F3C6E}"/>
          </ac:spMkLst>
        </pc:spChg>
        <pc:spChg chg="del">
          <ac:chgData name="Jennifer Fox (she/her)" userId="a381b2fd-f300-44db-92a9-d926b51157ba" providerId="ADAL" clId="{A437685F-1277-4AC3-B84E-3CE7511FF072}" dt="2023-06-07T03:06:32.573" v="2437" actId="478"/>
          <ac:spMkLst>
            <pc:docMk/>
            <pc:sldMk cId="613596780" sldId="913"/>
            <ac:spMk id="48" creationId="{5E4C811C-02E4-7F2B-2E62-39000CDDCE9A}"/>
          </ac:spMkLst>
        </pc:spChg>
        <pc:spChg chg="del">
          <ac:chgData name="Jennifer Fox (she/her)" userId="a381b2fd-f300-44db-92a9-d926b51157ba" providerId="ADAL" clId="{A437685F-1277-4AC3-B84E-3CE7511FF072}" dt="2023-06-07T03:06:32.573" v="2437" actId="478"/>
          <ac:spMkLst>
            <pc:docMk/>
            <pc:sldMk cId="613596780" sldId="913"/>
            <ac:spMk id="49" creationId="{232E628B-E7CF-46D3-5B92-F06527248055}"/>
          </ac:spMkLst>
        </pc:spChg>
        <pc:spChg chg="del">
          <ac:chgData name="Jennifer Fox (she/her)" userId="a381b2fd-f300-44db-92a9-d926b51157ba" providerId="ADAL" clId="{A437685F-1277-4AC3-B84E-3CE7511FF072}" dt="2023-06-07T03:06:38.468" v="2439" actId="478"/>
          <ac:spMkLst>
            <pc:docMk/>
            <pc:sldMk cId="613596780" sldId="913"/>
            <ac:spMk id="50" creationId="{67760D93-676B-D6C2-190B-9910B190D969}"/>
          </ac:spMkLst>
        </pc:spChg>
        <pc:spChg chg="del">
          <ac:chgData name="Jennifer Fox (she/her)" userId="a381b2fd-f300-44db-92a9-d926b51157ba" providerId="ADAL" clId="{A437685F-1277-4AC3-B84E-3CE7511FF072}" dt="2023-06-07T03:06:38.468" v="2439" actId="478"/>
          <ac:spMkLst>
            <pc:docMk/>
            <pc:sldMk cId="613596780" sldId="913"/>
            <ac:spMk id="51" creationId="{331609A1-B834-38E3-414E-2433ED65A804}"/>
          </ac:spMkLst>
        </pc:spChg>
        <pc:spChg chg="del">
          <ac:chgData name="Jennifer Fox (she/her)" userId="a381b2fd-f300-44db-92a9-d926b51157ba" providerId="ADAL" clId="{A437685F-1277-4AC3-B84E-3CE7511FF072}" dt="2023-06-07T03:06:32.573" v="2437" actId="478"/>
          <ac:spMkLst>
            <pc:docMk/>
            <pc:sldMk cId="613596780" sldId="913"/>
            <ac:spMk id="52" creationId="{8920F5B3-6911-B9CD-65B8-C53D8EF46C7E}"/>
          </ac:spMkLst>
        </pc:spChg>
        <pc:spChg chg="del">
          <ac:chgData name="Jennifer Fox (she/her)" userId="a381b2fd-f300-44db-92a9-d926b51157ba" providerId="ADAL" clId="{A437685F-1277-4AC3-B84E-3CE7511FF072}" dt="2023-06-07T03:06:32.573" v="2437" actId="478"/>
          <ac:spMkLst>
            <pc:docMk/>
            <pc:sldMk cId="613596780" sldId="913"/>
            <ac:spMk id="53" creationId="{652B89FE-B116-0978-7B22-0A9C1D100173}"/>
          </ac:spMkLst>
        </pc:spChg>
        <pc:spChg chg="del">
          <ac:chgData name="Jennifer Fox (she/her)" userId="a381b2fd-f300-44db-92a9-d926b51157ba" providerId="ADAL" clId="{A437685F-1277-4AC3-B84E-3CE7511FF072}" dt="2023-06-07T03:06:32.573" v="2437" actId="478"/>
          <ac:spMkLst>
            <pc:docMk/>
            <pc:sldMk cId="613596780" sldId="913"/>
            <ac:spMk id="54" creationId="{89352FD2-A4B1-5876-3CD3-5F2576E51F97}"/>
          </ac:spMkLst>
        </pc:spChg>
        <pc:spChg chg="del">
          <ac:chgData name="Jennifer Fox (she/her)" userId="a381b2fd-f300-44db-92a9-d926b51157ba" providerId="ADAL" clId="{A437685F-1277-4AC3-B84E-3CE7511FF072}" dt="2023-06-07T03:06:32.573" v="2437" actId="478"/>
          <ac:spMkLst>
            <pc:docMk/>
            <pc:sldMk cId="613596780" sldId="913"/>
            <ac:spMk id="55" creationId="{3B7CD5A9-24A6-BF0D-8F1E-F610AA660117}"/>
          </ac:spMkLst>
        </pc:spChg>
        <pc:spChg chg="del">
          <ac:chgData name="Jennifer Fox (she/her)" userId="a381b2fd-f300-44db-92a9-d926b51157ba" providerId="ADAL" clId="{A437685F-1277-4AC3-B84E-3CE7511FF072}" dt="2023-06-07T03:06:38.468" v="2439" actId="478"/>
          <ac:spMkLst>
            <pc:docMk/>
            <pc:sldMk cId="613596780" sldId="913"/>
            <ac:spMk id="56" creationId="{EA6B5D2D-181A-7D6C-D78D-70EAB62F8CCF}"/>
          </ac:spMkLst>
        </pc:spChg>
        <pc:spChg chg="del">
          <ac:chgData name="Jennifer Fox (she/her)" userId="a381b2fd-f300-44db-92a9-d926b51157ba" providerId="ADAL" clId="{A437685F-1277-4AC3-B84E-3CE7511FF072}" dt="2023-06-07T03:06:32.573" v="2437" actId="478"/>
          <ac:spMkLst>
            <pc:docMk/>
            <pc:sldMk cId="613596780" sldId="913"/>
            <ac:spMk id="57" creationId="{61FBC4F7-1671-4FBF-1C9F-27CFBC972D3C}"/>
          </ac:spMkLst>
        </pc:spChg>
        <pc:spChg chg="del">
          <ac:chgData name="Jennifer Fox (she/her)" userId="a381b2fd-f300-44db-92a9-d926b51157ba" providerId="ADAL" clId="{A437685F-1277-4AC3-B84E-3CE7511FF072}" dt="2023-06-07T03:06:32.573" v="2437" actId="478"/>
          <ac:spMkLst>
            <pc:docMk/>
            <pc:sldMk cId="613596780" sldId="913"/>
            <ac:spMk id="59" creationId="{AA5C7D8D-9344-4F07-88B5-F9A4C8218B70}"/>
          </ac:spMkLst>
        </pc:spChg>
        <pc:spChg chg="del">
          <ac:chgData name="Jennifer Fox (she/her)" userId="a381b2fd-f300-44db-92a9-d926b51157ba" providerId="ADAL" clId="{A437685F-1277-4AC3-B84E-3CE7511FF072}" dt="2023-06-07T03:06:32.573" v="2437" actId="478"/>
          <ac:spMkLst>
            <pc:docMk/>
            <pc:sldMk cId="613596780" sldId="913"/>
            <ac:spMk id="60" creationId="{D000C4B2-BB49-5A63-E0EF-46407463AC5C}"/>
          </ac:spMkLst>
        </pc:spChg>
        <pc:spChg chg="del">
          <ac:chgData name="Jennifer Fox (she/her)" userId="a381b2fd-f300-44db-92a9-d926b51157ba" providerId="ADAL" clId="{A437685F-1277-4AC3-B84E-3CE7511FF072}" dt="2023-06-07T03:06:53.747" v="2448" actId="478"/>
          <ac:spMkLst>
            <pc:docMk/>
            <pc:sldMk cId="613596780" sldId="913"/>
            <ac:spMk id="61" creationId="{EBA2CA3D-6793-B78E-8C28-C8859DF8794D}"/>
          </ac:spMkLst>
        </pc:spChg>
        <pc:spChg chg="del">
          <ac:chgData name="Jennifer Fox (she/her)" userId="a381b2fd-f300-44db-92a9-d926b51157ba" providerId="ADAL" clId="{A437685F-1277-4AC3-B84E-3CE7511FF072}" dt="2023-06-07T03:06:53.747" v="2448" actId="478"/>
          <ac:spMkLst>
            <pc:docMk/>
            <pc:sldMk cId="613596780" sldId="913"/>
            <ac:spMk id="62" creationId="{FAC73029-C691-6C84-ACE3-64D680284A2D}"/>
          </ac:spMkLst>
        </pc:spChg>
        <pc:spChg chg="del">
          <ac:chgData name="Jennifer Fox (she/her)" userId="a381b2fd-f300-44db-92a9-d926b51157ba" providerId="ADAL" clId="{A437685F-1277-4AC3-B84E-3CE7511FF072}" dt="2023-06-07T03:06:38.468" v="2439" actId="478"/>
          <ac:spMkLst>
            <pc:docMk/>
            <pc:sldMk cId="613596780" sldId="913"/>
            <ac:spMk id="63" creationId="{7BBE07F2-B242-89AD-3F78-F3CF77C79D25}"/>
          </ac:spMkLst>
        </pc:spChg>
        <pc:spChg chg="del">
          <ac:chgData name="Jennifer Fox (she/her)" userId="a381b2fd-f300-44db-92a9-d926b51157ba" providerId="ADAL" clId="{A437685F-1277-4AC3-B84E-3CE7511FF072}" dt="2023-06-07T03:06:38.468" v="2439" actId="478"/>
          <ac:spMkLst>
            <pc:docMk/>
            <pc:sldMk cId="613596780" sldId="913"/>
            <ac:spMk id="64" creationId="{200D4CA5-BBD9-90CE-29AB-C9BEF3417CAC}"/>
          </ac:spMkLst>
        </pc:spChg>
        <pc:spChg chg="del">
          <ac:chgData name="Jennifer Fox (she/her)" userId="a381b2fd-f300-44db-92a9-d926b51157ba" providerId="ADAL" clId="{A437685F-1277-4AC3-B84E-3CE7511FF072}" dt="2023-06-07T03:06:38.468" v="2439" actId="478"/>
          <ac:spMkLst>
            <pc:docMk/>
            <pc:sldMk cId="613596780" sldId="913"/>
            <ac:spMk id="65" creationId="{A12E9FBF-4799-A933-6761-E54BEE9CAB0A}"/>
          </ac:spMkLst>
        </pc:spChg>
        <pc:graphicFrameChg chg="add del mod">
          <ac:chgData name="Jennifer Fox (she/her)" userId="a381b2fd-f300-44db-92a9-d926b51157ba" providerId="ADAL" clId="{A437685F-1277-4AC3-B84E-3CE7511FF072}" dt="2023-06-07T03:07:36.821" v="2471" actId="478"/>
          <ac:graphicFrameMkLst>
            <pc:docMk/>
            <pc:sldMk cId="613596780" sldId="913"/>
            <ac:graphicFrameMk id="3" creationId="{76422B8D-6175-4893-8EF7-D11D0402734F}"/>
          </ac:graphicFrameMkLst>
        </pc:graphicFrameChg>
        <pc:graphicFrameChg chg="add mod modGraphic">
          <ac:chgData name="Jennifer Fox (she/her)" userId="a381b2fd-f300-44db-92a9-d926b51157ba" providerId="ADAL" clId="{A437685F-1277-4AC3-B84E-3CE7511FF072}" dt="2023-06-07T03:08:39.014" v="2479" actId="207"/>
          <ac:graphicFrameMkLst>
            <pc:docMk/>
            <pc:sldMk cId="613596780" sldId="913"/>
            <ac:graphicFrameMk id="4" creationId="{B3E51F47-A5F8-03F5-CCDD-0B6869569E86}"/>
          </ac:graphicFrameMkLst>
        </pc:graphicFrameChg>
      </pc:sldChg>
      <pc:sldChg chg="addSp delSp modSp add mod ord">
        <pc:chgData name="Jennifer Fox (she/her)" userId="a381b2fd-f300-44db-92a9-d926b51157ba" providerId="ADAL" clId="{A437685F-1277-4AC3-B84E-3CE7511FF072}" dt="2023-06-07T03:20:49.906" v="2649" actId="1076"/>
        <pc:sldMkLst>
          <pc:docMk/>
          <pc:sldMk cId="1549664852" sldId="914"/>
        </pc:sldMkLst>
        <pc:spChg chg="mod">
          <ac:chgData name="Jennifer Fox (she/her)" userId="a381b2fd-f300-44db-92a9-d926b51157ba" providerId="ADAL" clId="{A437685F-1277-4AC3-B84E-3CE7511FF072}" dt="2023-06-07T03:19:33.506" v="2635" actId="20577"/>
          <ac:spMkLst>
            <pc:docMk/>
            <pc:sldMk cId="1549664852" sldId="914"/>
            <ac:spMk id="9" creationId="{70365837-D59F-496D-8622-641A0B27EEB7}"/>
          </ac:spMkLst>
        </pc:spChg>
        <pc:picChg chg="del">
          <ac:chgData name="Jennifer Fox (she/her)" userId="a381b2fd-f300-44db-92a9-d926b51157ba" providerId="ADAL" clId="{A437685F-1277-4AC3-B84E-3CE7511FF072}" dt="2023-06-07T03:18:55.540" v="2620" actId="478"/>
          <ac:picMkLst>
            <pc:docMk/>
            <pc:sldMk cId="1549664852" sldId="914"/>
            <ac:picMk id="3" creationId="{208B8AF6-603B-CEEA-7CAC-CBC31255837E}"/>
          </ac:picMkLst>
        </pc:picChg>
        <pc:picChg chg="add mod modCrop">
          <ac:chgData name="Jennifer Fox (she/her)" userId="a381b2fd-f300-44db-92a9-d926b51157ba" providerId="ADAL" clId="{A437685F-1277-4AC3-B84E-3CE7511FF072}" dt="2023-06-07T03:19:59.959" v="2641" actId="1076"/>
          <ac:picMkLst>
            <pc:docMk/>
            <pc:sldMk cId="1549664852" sldId="914"/>
            <ac:picMk id="4" creationId="{FCBD2A13-5949-4808-7AEE-90C8A203D184}"/>
          </ac:picMkLst>
        </pc:picChg>
        <pc:picChg chg="del">
          <ac:chgData name="Jennifer Fox (she/her)" userId="a381b2fd-f300-44db-92a9-d926b51157ba" providerId="ADAL" clId="{A437685F-1277-4AC3-B84E-3CE7511FF072}" dt="2023-06-07T03:18:56.327" v="2621" actId="478"/>
          <ac:picMkLst>
            <pc:docMk/>
            <pc:sldMk cId="1549664852" sldId="914"/>
            <ac:picMk id="8" creationId="{12F52FE9-1C46-DD11-32C5-EBA082E6A3FC}"/>
          </ac:picMkLst>
        </pc:picChg>
        <pc:picChg chg="add mod modCrop">
          <ac:chgData name="Jennifer Fox (she/her)" userId="a381b2fd-f300-44db-92a9-d926b51157ba" providerId="ADAL" clId="{A437685F-1277-4AC3-B84E-3CE7511FF072}" dt="2023-06-07T03:20:49.906" v="2649" actId="1076"/>
          <ac:picMkLst>
            <pc:docMk/>
            <pc:sldMk cId="1549664852" sldId="914"/>
            <ac:picMk id="11" creationId="{974864CB-AC0A-CDE4-0CD8-9ABB8CEF2D45}"/>
          </ac:picMkLst>
        </pc:picChg>
      </pc:sldChg>
      <pc:sldChg chg="addSp delSp modSp add mod">
        <pc:chgData name="Jennifer Fox (she/her)" userId="a381b2fd-f300-44db-92a9-d926b51157ba" providerId="ADAL" clId="{A437685F-1277-4AC3-B84E-3CE7511FF072}" dt="2023-06-07T03:21:35.981" v="2677" actId="962"/>
        <pc:sldMkLst>
          <pc:docMk/>
          <pc:sldMk cId="1288455014" sldId="915"/>
        </pc:sldMkLst>
        <pc:spChg chg="mod">
          <ac:chgData name="Jennifer Fox (she/her)" userId="a381b2fd-f300-44db-92a9-d926b51157ba" providerId="ADAL" clId="{A437685F-1277-4AC3-B84E-3CE7511FF072}" dt="2023-06-07T03:21:14.759" v="2672" actId="20577"/>
          <ac:spMkLst>
            <pc:docMk/>
            <pc:sldMk cId="1288455014" sldId="915"/>
            <ac:spMk id="9" creationId="{70365837-D59F-496D-8622-641A0B27EEB7}"/>
          </ac:spMkLst>
        </pc:spChg>
        <pc:picChg chg="add mod">
          <ac:chgData name="Jennifer Fox (she/her)" userId="a381b2fd-f300-44db-92a9-d926b51157ba" providerId="ADAL" clId="{A437685F-1277-4AC3-B84E-3CE7511FF072}" dt="2023-06-07T03:21:35.981" v="2677" actId="962"/>
          <ac:picMkLst>
            <pc:docMk/>
            <pc:sldMk cId="1288455014" sldId="915"/>
            <ac:picMk id="3" creationId="{E6607086-7383-CD9E-F984-E0C79174BC44}"/>
          </ac:picMkLst>
        </pc:picChg>
        <pc:picChg chg="del">
          <ac:chgData name="Jennifer Fox (she/her)" userId="a381b2fd-f300-44db-92a9-d926b51157ba" providerId="ADAL" clId="{A437685F-1277-4AC3-B84E-3CE7511FF072}" dt="2023-06-07T03:21:25.961" v="2673" actId="478"/>
          <ac:picMkLst>
            <pc:docMk/>
            <pc:sldMk cId="1288455014" sldId="915"/>
            <ac:picMk id="4" creationId="{FCBD2A13-5949-4808-7AEE-90C8A203D184}"/>
          </ac:picMkLst>
        </pc:picChg>
        <pc:picChg chg="del">
          <ac:chgData name="Jennifer Fox (she/her)" userId="a381b2fd-f300-44db-92a9-d926b51157ba" providerId="ADAL" clId="{A437685F-1277-4AC3-B84E-3CE7511FF072}" dt="2023-06-07T03:21:26.688" v="2674" actId="478"/>
          <ac:picMkLst>
            <pc:docMk/>
            <pc:sldMk cId="1288455014" sldId="915"/>
            <ac:picMk id="11" creationId="{974864CB-AC0A-CDE4-0CD8-9ABB8CEF2D45}"/>
          </ac:picMkLst>
        </pc:picChg>
      </pc:sldChg>
      <pc:sldChg chg="addSp delSp modSp add mod">
        <pc:chgData name="Jennifer Fox (she/her)" userId="a381b2fd-f300-44db-92a9-d926b51157ba" providerId="ADAL" clId="{A437685F-1277-4AC3-B84E-3CE7511FF072}" dt="2023-06-14T18:03:56.939" v="4916" actId="14100"/>
        <pc:sldMkLst>
          <pc:docMk/>
          <pc:sldMk cId="2412082883" sldId="916"/>
        </pc:sldMkLst>
        <pc:spChg chg="add mod">
          <ac:chgData name="Jennifer Fox (she/her)" userId="a381b2fd-f300-44db-92a9-d926b51157ba" providerId="ADAL" clId="{A437685F-1277-4AC3-B84E-3CE7511FF072}" dt="2023-06-14T18:02:46.501" v="4910" actId="1076"/>
          <ac:spMkLst>
            <pc:docMk/>
            <pc:sldMk cId="2412082883" sldId="916"/>
            <ac:spMk id="4" creationId="{1784A91B-637C-7635-9618-3A8553C90E8D}"/>
          </ac:spMkLst>
        </pc:spChg>
        <pc:spChg chg="add mod">
          <ac:chgData name="Jennifer Fox (she/her)" userId="a381b2fd-f300-44db-92a9-d926b51157ba" providerId="ADAL" clId="{A437685F-1277-4AC3-B84E-3CE7511FF072}" dt="2023-06-14T18:03:56.939" v="4916" actId="14100"/>
          <ac:spMkLst>
            <pc:docMk/>
            <pc:sldMk cId="2412082883" sldId="916"/>
            <ac:spMk id="5" creationId="{C1E43238-E058-46F8-016D-BC774B3AE523}"/>
          </ac:spMkLst>
        </pc:spChg>
        <pc:spChg chg="del">
          <ac:chgData name="Jennifer Fox (she/her)" userId="a381b2fd-f300-44db-92a9-d926b51157ba" providerId="ADAL" clId="{A437685F-1277-4AC3-B84E-3CE7511FF072}" dt="2023-06-07T04:30:59.057" v="3661" actId="478"/>
          <ac:spMkLst>
            <pc:docMk/>
            <pc:sldMk cId="2412082883" sldId="916"/>
            <ac:spMk id="6" creationId="{C40A1CBA-49D9-C2BF-1525-5849B9DABBE1}"/>
          </ac:spMkLst>
        </pc:spChg>
        <pc:spChg chg="mod ord">
          <ac:chgData name="Jennifer Fox (she/her)" userId="a381b2fd-f300-44db-92a9-d926b51157ba" providerId="ADAL" clId="{A437685F-1277-4AC3-B84E-3CE7511FF072}" dt="2023-06-14T18:01:51.432" v="4903" actId="1035"/>
          <ac:spMkLst>
            <pc:docMk/>
            <pc:sldMk cId="2412082883" sldId="916"/>
            <ac:spMk id="7" creationId="{E712F716-7409-1FAA-36C4-28C0DB9209B0}"/>
          </ac:spMkLst>
        </pc:spChg>
        <pc:spChg chg="mod">
          <ac:chgData name="Jennifer Fox (she/her)" userId="a381b2fd-f300-44db-92a9-d926b51157ba" providerId="ADAL" clId="{A437685F-1277-4AC3-B84E-3CE7511FF072}" dt="2023-06-14T17:51:54.168" v="4076" actId="20577"/>
          <ac:spMkLst>
            <pc:docMk/>
            <pc:sldMk cId="2412082883" sldId="916"/>
            <ac:spMk id="11" creationId="{56CC4552-B918-478D-BA9A-C5981303C0DD}"/>
          </ac:spMkLst>
        </pc:spChg>
        <pc:spChg chg="mod">
          <ac:chgData name="Jennifer Fox (she/her)" userId="a381b2fd-f300-44db-92a9-d926b51157ba" providerId="ADAL" clId="{A437685F-1277-4AC3-B84E-3CE7511FF072}" dt="2023-06-14T18:03:23.298" v="4911" actId="13926"/>
          <ac:spMkLst>
            <pc:docMk/>
            <pc:sldMk cId="2412082883" sldId="916"/>
            <ac:spMk id="18" creationId="{FC02F6F1-4329-4821-8C6E-15B3617D1A1F}"/>
          </ac:spMkLst>
        </pc:spChg>
        <pc:picChg chg="add mod">
          <ac:chgData name="Jennifer Fox (she/her)" userId="a381b2fd-f300-44db-92a9-d926b51157ba" providerId="ADAL" clId="{A437685F-1277-4AC3-B84E-3CE7511FF072}" dt="2023-06-14T18:00:59.587" v="4890" actId="1076"/>
          <ac:picMkLst>
            <pc:docMk/>
            <pc:sldMk cId="2412082883" sldId="916"/>
            <ac:picMk id="3" creationId="{1075D159-7430-D434-D8AF-B6F56DAE07CE}"/>
          </ac:picMkLst>
        </pc:picChg>
        <pc:picChg chg="del">
          <ac:chgData name="Jennifer Fox (she/her)" userId="a381b2fd-f300-44db-92a9-d926b51157ba" providerId="ADAL" clId="{A437685F-1277-4AC3-B84E-3CE7511FF072}" dt="2023-06-07T04:30:58.283" v="3660" actId="478"/>
          <ac:picMkLst>
            <pc:docMk/>
            <pc:sldMk cId="2412082883" sldId="916"/>
            <ac:picMk id="4" creationId="{ED4BE644-DA1C-32A5-C55D-F143AC95A7D4}"/>
          </ac:picMkLst>
        </pc:picChg>
      </pc:sldChg>
      <pc:sldChg chg="add del">
        <pc:chgData name="Jennifer Fox (she/her)" userId="a381b2fd-f300-44db-92a9-d926b51157ba" providerId="ADAL" clId="{A437685F-1277-4AC3-B84E-3CE7511FF072}" dt="2023-06-14T18:04:30.912" v="4918" actId="2696"/>
        <pc:sldMkLst>
          <pc:docMk/>
          <pc:sldMk cId="1331438252" sldId="917"/>
        </pc:sldMkLst>
      </pc:sldChg>
      <pc:sldChg chg="addSp delSp modSp add mod">
        <pc:chgData name="Jennifer Fox (she/her)" userId="a381b2fd-f300-44db-92a9-d926b51157ba" providerId="ADAL" clId="{A437685F-1277-4AC3-B84E-3CE7511FF072}" dt="2023-06-14T18:15:08.903" v="5380" actId="13926"/>
        <pc:sldMkLst>
          <pc:docMk/>
          <pc:sldMk cId="4280878218" sldId="918"/>
        </pc:sldMkLst>
        <pc:spChg chg="mod ord">
          <ac:chgData name="Jennifer Fox (she/her)" userId="a381b2fd-f300-44db-92a9-d926b51157ba" providerId="ADAL" clId="{A437685F-1277-4AC3-B84E-3CE7511FF072}" dt="2023-06-14T18:14:48.094" v="5378" actId="1038"/>
          <ac:spMkLst>
            <pc:docMk/>
            <pc:sldMk cId="4280878218" sldId="918"/>
            <ac:spMk id="4" creationId="{1784A91B-637C-7635-9618-3A8553C90E8D}"/>
          </ac:spMkLst>
        </pc:spChg>
        <pc:spChg chg="mod ord">
          <ac:chgData name="Jennifer Fox (she/her)" userId="a381b2fd-f300-44db-92a9-d926b51157ba" providerId="ADAL" clId="{A437685F-1277-4AC3-B84E-3CE7511FF072}" dt="2023-06-14T18:13:29.908" v="5360" actId="1076"/>
          <ac:spMkLst>
            <pc:docMk/>
            <pc:sldMk cId="4280878218" sldId="918"/>
            <ac:spMk id="5" creationId="{C1E43238-E058-46F8-016D-BC774B3AE523}"/>
          </ac:spMkLst>
        </pc:spChg>
        <pc:spChg chg="del mod">
          <ac:chgData name="Jennifer Fox (she/her)" userId="a381b2fd-f300-44db-92a9-d926b51157ba" providerId="ADAL" clId="{A437685F-1277-4AC3-B84E-3CE7511FF072}" dt="2023-06-14T18:14:58.900" v="5379" actId="478"/>
          <ac:spMkLst>
            <pc:docMk/>
            <pc:sldMk cId="4280878218" sldId="918"/>
            <ac:spMk id="7" creationId="{E712F716-7409-1FAA-36C4-28C0DB9209B0}"/>
          </ac:spMkLst>
        </pc:spChg>
        <pc:spChg chg="mod">
          <ac:chgData name="Jennifer Fox (she/her)" userId="a381b2fd-f300-44db-92a9-d926b51157ba" providerId="ADAL" clId="{A437685F-1277-4AC3-B84E-3CE7511FF072}" dt="2023-06-14T18:04:36.468" v="4922" actId="20577"/>
          <ac:spMkLst>
            <pc:docMk/>
            <pc:sldMk cId="4280878218" sldId="918"/>
            <ac:spMk id="11" creationId="{56CC4552-B918-478D-BA9A-C5981303C0DD}"/>
          </ac:spMkLst>
        </pc:spChg>
        <pc:spChg chg="add mod">
          <ac:chgData name="Jennifer Fox (she/her)" userId="a381b2fd-f300-44db-92a9-d926b51157ba" providerId="ADAL" clId="{A437685F-1277-4AC3-B84E-3CE7511FF072}" dt="2023-06-14T18:14:14.440" v="5366" actId="208"/>
          <ac:spMkLst>
            <pc:docMk/>
            <pc:sldMk cId="4280878218" sldId="918"/>
            <ac:spMk id="14" creationId="{90A28D84-9E9C-13FD-90B2-A77D32B0BF14}"/>
          </ac:spMkLst>
        </pc:spChg>
        <pc:spChg chg="mod">
          <ac:chgData name="Jennifer Fox (she/her)" userId="a381b2fd-f300-44db-92a9-d926b51157ba" providerId="ADAL" clId="{A437685F-1277-4AC3-B84E-3CE7511FF072}" dt="2023-06-14T18:15:08.903" v="5380" actId="13926"/>
          <ac:spMkLst>
            <pc:docMk/>
            <pc:sldMk cId="4280878218" sldId="918"/>
            <ac:spMk id="18" creationId="{FC02F6F1-4329-4821-8C6E-15B3617D1A1F}"/>
          </ac:spMkLst>
        </pc:spChg>
        <pc:picChg chg="del">
          <ac:chgData name="Jennifer Fox (she/her)" userId="a381b2fd-f300-44db-92a9-d926b51157ba" providerId="ADAL" clId="{A437685F-1277-4AC3-B84E-3CE7511FF072}" dt="2023-06-14T18:11:34.342" v="5346" actId="478"/>
          <ac:picMkLst>
            <pc:docMk/>
            <pc:sldMk cId="4280878218" sldId="918"/>
            <ac:picMk id="3" creationId="{1075D159-7430-D434-D8AF-B6F56DAE07CE}"/>
          </ac:picMkLst>
        </pc:picChg>
        <pc:picChg chg="add mod">
          <ac:chgData name="Jennifer Fox (she/her)" userId="a381b2fd-f300-44db-92a9-d926b51157ba" providerId="ADAL" clId="{A437685F-1277-4AC3-B84E-3CE7511FF072}" dt="2023-06-14T18:14:00.066" v="5364" actId="1076"/>
          <ac:picMkLst>
            <pc:docMk/>
            <pc:sldMk cId="4280878218" sldId="918"/>
            <ac:picMk id="6" creationId="{53EE1194-0988-61BE-A87A-5DC86F0ACAF4}"/>
          </ac:picMkLst>
        </pc:picChg>
        <pc:picChg chg="add mod">
          <ac:chgData name="Jennifer Fox (she/her)" userId="a381b2fd-f300-44db-92a9-d926b51157ba" providerId="ADAL" clId="{A437685F-1277-4AC3-B84E-3CE7511FF072}" dt="2023-06-14T18:14:23.536" v="5368" actId="1076"/>
          <ac:picMkLst>
            <pc:docMk/>
            <pc:sldMk cId="4280878218" sldId="918"/>
            <ac:picMk id="13" creationId="{8ECE2A93-67A0-D2CC-81B5-3CA0835BEC5F}"/>
          </ac:picMkLst>
        </pc:picChg>
      </pc:sldChg>
    </pc:docChg>
  </pc:docChgLst>
  <pc:docChgLst>
    <pc:chgData name="Jennifer Fox (she/her)" userId="a381b2fd-f300-44db-92a9-d926b51157ba" providerId="ADAL" clId="{19B6698E-E5A6-48F7-965B-313A79AB5B2F}"/>
    <pc:docChg chg="undo custSel addSld modSld modSection">
      <pc:chgData name="Jennifer Fox (she/her)" userId="a381b2fd-f300-44db-92a9-d926b51157ba" providerId="ADAL" clId="{19B6698E-E5A6-48F7-965B-313A79AB5B2F}" dt="2024-02-01T19:10:06.223" v="713" actId="20577"/>
      <pc:docMkLst>
        <pc:docMk/>
      </pc:docMkLst>
      <pc:sldChg chg="modSp mod">
        <pc:chgData name="Jennifer Fox (she/her)" userId="a381b2fd-f300-44db-92a9-d926b51157ba" providerId="ADAL" clId="{19B6698E-E5A6-48F7-965B-313A79AB5B2F}" dt="2024-02-01T18:41:50.880" v="96" actId="20577"/>
        <pc:sldMkLst>
          <pc:docMk/>
          <pc:sldMk cId="2037753186" sldId="876"/>
        </pc:sldMkLst>
        <pc:spChg chg="mod">
          <ac:chgData name="Jennifer Fox (she/her)" userId="a381b2fd-f300-44db-92a9-d926b51157ba" providerId="ADAL" clId="{19B6698E-E5A6-48F7-965B-313A79AB5B2F}" dt="2024-02-01T18:41:50.880" v="96" actId="20577"/>
          <ac:spMkLst>
            <pc:docMk/>
            <pc:sldMk cId="2037753186" sldId="876"/>
            <ac:spMk id="13" creationId="{DC27FAED-EB68-4C97-9E77-0BAB253AEAD4}"/>
          </ac:spMkLst>
        </pc:spChg>
      </pc:sldChg>
      <pc:sldChg chg="addSp delSp modSp add mod">
        <pc:chgData name="Jennifer Fox (she/her)" userId="a381b2fd-f300-44db-92a9-d926b51157ba" providerId="ADAL" clId="{19B6698E-E5A6-48F7-965B-313A79AB5B2F}" dt="2024-02-01T19:10:06.223" v="713" actId="20577"/>
        <pc:sldMkLst>
          <pc:docMk/>
          <pc:sldMk cId="3249481486" sldId="919"/>
        </pc:sldMkLst>
        <pc:spChg chg="add mod">
          <ac:chgData name="Jennifer Fox (she/her)" userId="a381b2fd-f300-44db-92a9-d926b51157ba" providerId="ADAL" clId="{19B6698E-E5A6-48F7-965B-313A79AB5B2F}" dt="2024-02-01T19:04:24.455" v="509" actId="14100"/>
          <ac:spMkLst>
            <pc:docMk/>
            <pc:sldMk cId="3249481486" sldId="919"/>
            <ac:spMk id="2" creationId="{F5F05C6A-17A3-A514-9BFD-E5965A49E402}"/>
          </ac:spMkLst>
        </pc:spChg>
        <pc:spChg chg="add mod">
          <ac:chgData name="Jennifer Fox (she/her)" userId="a381b2fd-f300-44db-92a9-d926b51157ba" providerId="ADAL" clId="{19B6698E-E5A6-48F7-965B-313A79AB5B2F}" dt="2024-02-01T19:04:33.642" v="513" actId="14100"/>
          <ac:spMkLst>
            <pc:docMk/>
            <pc:sldMk cId="3249481486" sldId="919"/>
            <ac:spMk id="3" creationId="{E5D37EFA-B941-C32B-F71B-86A493C0DE0C}"/>
          </ac:spMkLst>
        </pc:spChg>
        <pc:spChg chg="add mod">
          <ac:chgData name="Jennifer Fox (she/her)" userId="a381b2fd-f300-44db-92a9-d926b51157ba" providerId="ADAL" clId="{19B6698E-E5A6-48F7-965B-313A79AB5B2F}" dt="2024-02-01T19:09:40.469" v="685" actId="20577"/>
          <ac:spMkLst>
            <pc:docMk/>
            <pc:sldMk cId="3249481486" sldId="919"/>
            <ac:spMk id="4" creationId="{7D8B762D-C550-6745-2C03-EAAF989C69B2}"/>
          </ac:spMkLst>
        </pc:spChg>
        <pc:spChg chg="add del mod">
          <ac:chgData name="Jennifer Fox (she/her)" userId="a381b2fd-f300-44db-92a9-d926b51157ba" providerId="ADAL" clId="{19B6698E-E5A6-48F7-965B-313A79AB5B2F}" dt="2024-02-01T19:00:04.238" v="428" actId="478"/>
          <ac:spMkLst>
            <pc:docMk/>
            <pc:sldMk cId="3249481486" sldId="919"/>
            <ac:spMk id="5" creationId="{F360D691-91B2-8533-9C3C-BD5F7B35DCC5}"/>
          </ac:spMkLst>
        </pc:spChg>
        <pc:spChg chg="mod">
          <ac:chgData name="Jennifer Fox (she/her)" userId="a381b2fd-f300-44db-92a9-d926b51157ba" providerId="ADAL" clId="{19B6698E-E5A6-48F7-965B-313A79AB5B2F}" dt="2024-02-01T18:39:13.798" v="7" actId="20577"/>
          <ac:spMkLst>
            <pc:docMk/>
            <pc:sldMk cId="3249481486" sldId="919"/>
            <ac:spMk id="12" creationId="{EA97953F-7ABB-4D6F-906E-44D1FE8FD26D}"/>
          </ac:spMkLst>
        </pc:spChg>
        <pc:spChg chg="del mod">
          <ac:chgData name="Jennifer Fox (she/her)" userId="a381b2fd-f300-44db-92a9-d926b51157ba" providerId="ADAL" clId="{19B6698E-E5A6-48F7-965B-313A79AB5B2F}" dt="2024-02-01T18:42:00.886" v="97" actId="478"/>
          <ac:spMkLst>
            <pc:docMk/>
            <pc:sldMk cId="3249481486" sldId="919"/>
            <ac:spMk id="13" creationId="{DC27FAED-EB68-4C97-9E77-0BAB253AEAD4}"/>
          </ac:spMkLst>
        </pc:spChg>
        <pc:spChg chg="add mod">
          <ac:chgData name="Jennifer Fox (she/her)" userId="a381b2fd-f300-44db-92a9-d926b51157ba" providerId="ADAL" clId="{19B6698E-E5A6-48F7-965B-313A79AB5B2F}" dt="2024-02-01T19:09:20.861" v="670" actId="1076"/>
          <ac:spMkLst>
            <pc:docMk/>
            <pc:sldMk cId="3249481486" sldId="919"/>
            <ac:spMk id="15" creationId="{F2A4CE9C-7BE4-8DA5-6179-464E474FD66C}"/>
          </ac:spMkLst>
        </pc:spChg>
        <pc:spChg chg="add mod">
          <ac:chgData name="Jennifer Fox (she/her)" userId="a381b2fd-f300-44db-92a9-d926b51157ba" providerId="ADAL" clId="{19B6698E-E5A6-48F7-965B-313A79AB5B2F}" dt="2024-02-01T19:07:19.738" v="631" actId="1076"/>
          <ac:spMkLst>
            <pc:docMk/>
            <pc:sldMk cId="3249481486" sldId="919"/>
            <ac:spMk id="16" creationId="{8DD3EB53-426C-3989-BE1C-92CC2733B444}"/>
          </ac:spMkLst>
        </pc:spChg>
        <pc:spChg chg="add mod">
          <ac:chgData name="Jennifer Fox (she/her)" userId="a381b2fd-f300-44db-92a9-d926b51157ba" providerId="ADAL" clId="{19B6698E-E5A6-48F7-965B-313A79AB5B2F}" dt="2024-02-01T19:10:06.223" v="713" actId="20577"/>
          <ac:spMkLst>
            <pc:docMk/>
            <pc:sldMk cId="3249481486" sldId="919"/>
            <ac:spMk id="17" creationId="{B4693EEE-2AA9-B49C-DA1F-06AD357820CF}"/>
          </ac:spMkLst>
        </pc:spChg>
        <pc:spChg chg="add mod">
          <ac:chgData name="Jennifer Fox (she/her)" userId="a381b2fd-f300-44db-92a9-d926b51157ba" providerId="ADAL" clId="{19B6698E-E5A6-48F7-965B-313A79AB5B2F}" dt="2024-02-01T19:09:47.994" v="699" actId="20577"/>
          <ac:spMkLst>
            <pc:docMk/>
            <pc:sldMk cId="3249481486" sldId="919"/>
            <ac:spMk id="18" creationId="{9CF5A111-8F8F-EB71-D029-5926D78A4750}"/>
          </ac:spMkLst>
        </pc:spChg>
        <pc:spChg chg="add mod">
          <ac:chgData name="Jennifer Fox (she/her)" userId="a381b2fd-f300-44db-92a9-d926b51157ba" providerId="ADAL" clId="{19B6698E-E5A6-48F7-965B-313A79AB5B2F}" dt="2024-02-01T19:07:44.410" v="635" actId="1076"/>
          <ac:spMkLst>
            <pc:docMk/>
            <pc:sldMk cId="3249481486" sldId="919"/>
            <ac:spMk id="19" creationId="{CD1E7E72-5706-88BC-C2A2-19CA9C8F0A85}"/>
          </ac:spMkLst>
        </pc:spChg>
        <pc:spChg chg="add mod">
          <ac:chgData name="Jennifer Fox (she/her)" userId="a381b2fd-f300-44db-92a9-d926b51157ba" providerId="ADAL" clId="{19B6698E-E5A6-48F7-965B-313A79AB5B2F}" dt="2024-02-01T19:09:24.303" v="671" actId="1076"/>
          <ac:spMkLst>
            <pc:docMk/>
            <pc:sldMk cId="3249481486" sldId="919"/>
            <ac:spMk id="20" creationId="{880601E8-C1E5-D27C-4DA9-26E898865197}"/>
          </ac:spMkLst>
        </pc:spChg>
        <pc:picChg chg="add del mod modCrop">
          <ac:chgData name="Jennifer Fox (she/her)" userId="a381b2fd-f300-44db-92a9-d926b51157ba" providerId="ADAL" clId="{19B6698E-E5A6-48F7-965B-313A79AB5B2F}" dt="2024-02-01T18:59:30.550" v="422" actId="478"/>
          <ac:picMkLst>
            <pc:docMk/>
            <pc:sldMk cId="3249481486" sldId="919"/>
            <ac:picMk id="7" creationId="{4CA7AF6E-6EB2-DB50-7973-49981AB26053}"/>
          </ac:picMkLst>
        </pc:picChg>
        <pc:picChg chg="add del mod modCrop">
          <ac:chgData name="Jennifer Fox (she/her)" userId="a381b2fd-f300-44db-92a9-d926b51157ba" providerId="ADAL" clId="{19B6698E-E5A6-48F7-965B-313A79AB5B2F}" dt="2024-02-01T18:59:32.582" v="423" actId="478"/>
          <ac:picMkLst>
            <pc:docMk/>
            <pc:sldMk cId="3249481486" sldId="919"/>
            <ac:picMk id="14" creationId="{AA8BFDFD-AE64-1F37-90BC-0FBDEE85A720}"/>
          </ac:picMkLst>
        </pc:picChg>
        <pc:picChg chg="add mod">
          <ac:chgData name="Jennifer Fox (she/her)" userId="a381b2fd-f300-44db-92a9-d926b51157ba" providerId="ADAL" clId="{19B6698E-E5A6-48F7-965B-313A79AB5B2F}" dt="2024-02-01T19:09:05.606" v="668" actId="1076"/>
          <ac:picMkLst>
            <pc:docMk/>
            <pc:sldMk cId="3249481486" sldId="919"/>
            <ac:picMk id="1026" creationId="{71F4F48F-4A96-6C24-3608-A9C4B3C4D0E4}"/>
          </ac:picMkLst>
        </pc:picChg>
      </pc:sldChg>
    </pc:docChg>
  </pc:docChgLst>
  <pc:docChgLst>
    <pc:chgData name="Jennifer Fox (she/her)" userId="a381b2fd-f300-44db-92a9-d926b51157ba" providerId="ADAL" clId="{AD663EFB-ED15-47C6-9B07-6058CC6050E8}"/>
    <pc:docChg chg="undo custSel modSld sldOrd addSection modSection">
      <pc:chgData name="Jennifer Fox (she/her)" userId="a381b2fd-f300-44db-92a9-d926b51157ba" providerId="ADAL" clId="{AD663EFB-ED15-47C6-9B07-6058CC6050E8}" dt="2024-08-08T19:17:45.544" v="96" actId="20577"/>
      <pc:docMkLst>
        <pc:docMk/>
      </pc:docMkLst>
      <pc:sldChg chg="modSp mod">
        <pc:chgData name="Jennifer Fox (she/her)" userId="a381b2fd-f300-44db-92a9-d926b51157ba" providerId="ADAL" clId="{AD663EFB-ED15-47C6-9B07-6058CC6050E8}" dt="2024-08-08T19:12:23.648" v="35" actId="20577"/>
        <pc:sldMkLst>
          <pc:docMk/>
          <pc:sldMk cId="3711972957" sldId="822"/>
        </pc:sldMkLst>
        <pc:graphicFrameChg chg="mod modGraphic">
          <ac:chgData name="Jennifer Fox (she/her)" userId="a381b2fd-f300-44db-92a9-d926b51157ba" providerId="ADAL" clId="{AD663EFB-ED15-47C6-9B07-6058CC6050E8}" dt="2024-08-08T19:12:23.648" v="35" actId="20577"/>
          <ac:graphicFrameMkLst>
            <pc:docMk/>
            <pc:sldMk cId="3711972957" sldId="822"/>
            <ac:graphicFrameMk id="9" creationId="{D79AC31F-A693-4730-8A04-B4F1A2BFF2D0}"/>
          </ac:graphicFrameMkLst>
        </pc:graphicFrameChg>
      </pc:sldChg>
      <pc:sldChg chg="modSp mod">
        <pc:chgData name="Jennifer Fox (she/her)" userId="a381b2fd-f300-44db-92a9-d926b51157ba" providerId="ADAL" clId="{AD663EFB-ED15-47C6-9B07-6058CC6050E8}" dt="2024-08-08T19:16:56.674" v="65" actId="20577"/>
        <pc:sldMkLst>
          <pc:docMk/>
          <pc:sldMk cId="3221705471" sldId="894"/>
        </pc:sldMkLst>
        <pc:spChg chg="mod">
          <ac:chgData name="Jennifer Fox (she/her)" userId="a381b2fd-f300-44db-92a9-d926b51157ba" providerId="ADAL" clId="{AD663EFB-ED15-47C6-9B07-6058CC6050E8}" dt="2024-08-08T19:16:56.674" v="65" actId="20577"/>
          <ac:spMkLst>
            <pc:docMk/>
            <pc:sldMk cId="3221705471" sldId="894"/>
            <ac:spMk id="7" creationId="{B5EF0351-9BF9-4EB2-A1CC-9B41E458D4A0}"/>
          </ac:spMkLst>
        </pc:spChg>
      </pc:sldChg>
      <pc:sldChg chg="modSp mod">
        <pc:chgData name="Jennifer Fox (she/her)" userId="a381b2fd-f300-44db-92a9-d926b51157ba" providerId="ADAL" clId="{AD663EFB-ED15-47C6-9B07-6058CC6050E8}" dt="2024-08-08T19:17:45.544" v="96" actId="20577"/>
        <pc:sldMkLst>
          <pc:docMk/>
          <pc:sldMk cId="1854744330" sldId="900"/>
        </pc:sldMkLst>
        <pc:spChg chg="mod">
          <ac:chgData name="Jennifer Fox (she/her)" userId="a381b2fd-f300-44db-92a9-d926b51157ba" providerId="ADAL" clId="{AD663EFB-ED15-47C6-9B07-6058CC6050E8}" dt="2024-08-08T19:17:45.544" v="96" actId="20577"/>
          <ac:spMkLst>
            <pc:docMk/>
            <pc:sldMk cId="1854744330" sldId="900"/>
            <ac:spMk id="6" creationId="{1717C740-A8FE-415D-9C23-53078D7C7146}"/>
          </ac:spMkLst>
        </pc:spChg>
      </pc:sldChg>
      <pc:sldChg chg="modSp mod">
        <pc:chgData name="Jennifer Fox (she/her)" userId="a381b2fd-f300-44db-92a9-d926b51157ba" providerId="ADAL" clId="{AD663EFB-ED15-47C6-9B07-6058CC6050E8}" dt="2024-08-08T19:15:15.420" v="41" actId="121"/>
        <pc:sldMkLst>
          <pc:docMk/>
          <pc:sldMk cId="4006206359" sldId="912"/>
        </pc:sldMkLst>
        <pc:graphicFrameChg chg="mod modGraphic">
          <ac:chgData name="Jennifer Fox (she/her)" userId="a381b2fd-f300-44db-92a9-d926b51157ba" providerId="ADAL" clId="{AD663EFB-ED15-47C6-9B07-6058CC6050E8}" dt="2024-08-08T19:15:15.420" v="41" actId="121"/>
          <ac:graphicFrameMkLst>
            <pc:docMk/>
            <pc:sldMk cId="4006206359" sldId="912"/>
            <ac:graphicFrameMk id="3" creationId="{31B42182-EFAA-5B41-01D2-60C78482B771}"/>
          </ac:graphicFrameMkLst>
        </pc:graphicFrameChg>
      </pc:sldChg>
      <pc:sldChg chg="ord">
        <pc:chgData name="Jennifer Fox (she/her)" userId="a381b2fd-f300-44db-92a9-d926b51157ba" providerId="ADAL" clId="{AD663EFB-ED15-47C6-9B07-6058CC6050E8}" dt="2024-08-08T18:40:02.649" v="1"/>
        <pc:sldMkLst>
          <pc:docMk/>
          <pc:sldMk cId="613596780" sldId="91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29747E-C5DF-42F2-B411-13DAE9EF719B}" type="doc">
      <dgm:prSet loTypeId="urn:microsoft.com/office/officeart/2005/8/layout/hProcess9" loCatId="process" qsTypeId="urn:microsoft.com/office/officeart/2005/8/quickstyle/3d5" qsCatId="3D" csTypeId="urn:microsoft.com/office/officeart/2005/8/colors/accent3_2" csCatId="accent3" phldr="1"/>
      <dgm:spPr/>
    </dgm:pt>
    <dgm:pt modelId="{0A091343-CE39-476A-83B9-108B28FE278A}">
      <dgm:prSet phldrT="[Text]"/>
      <dgm:spPr/>
      <dgm:t>
        <a:bodyPr/>
        <a:lstStyle/>
        <a:p>
          <a:r>
            <a:rPr lang="en-US" dirty="0"/>
            <a:t>P sets up CSS account</a:t>
          </a:r>
        </a:p>
      </dgm:t>
    </dgm:pt>
    <dgm:pt modelId="{58765A7C-ED8D-4D57-B947-07EBA38DFCB3}" type="parTrans" cxnId="{DFC3BDF2-E8C0-4C95-A92C-676117442D91}">
      <dgm:prSet/>
      <dgm:spPr/>
      <dgm:t>
        <a:bodyPr/>
        <a:lstStyle/>
        <a:p>
          <a:endParaRPr lang="en-US"/>
        </a:p>
      </dgm:t>
    </dgm:pt>
    <dgm:pt modelId="{9266627E-8FB9-4C48-BD5E-831BE324C4E4}" type="sibTrans" cxnId="{DFC3BDF2-E8C0-4C95-A92C-676117442D91}">
      <dgm:prSet/>
      <dgm:spPr/>
      <dgm:t>
        <a:bodyPr/>
        <a:lstStyle/>
        <a:p>
          <a:endParaRPr lang="en-US"/>
        </a:p>
      </dgm:t>
    </dgm:pt>
    <dgm:pt modelId="{E51E2F2C-2880-4946-87F1-168819DE4F15}">
      <dgm:prSet phldrT="[Text]"/>
      <dgm:spPr/>
      <dgm:t>
        <a:bodyPr/>
        <a:lstStyle/>
        <a:p>
          <a:r>
            <a:rPr lang="en-US" dirty="0"/>
            <a:t>P chooses direct deposit or pay card</a:t>
          </a:r>
        </a:p>
      </dgm:t>
    </dgm:pt>
    <dgm:pt modelId="{3DA42813-8BD5-4303-BEFA-8FE3641DB253}" type="parTrans" cxnId="{84F0E8F1-BDDF-407F-80BB-730019A6675B}">
      <dgm:prSet/>
      <dgm:spPr/>
      <dgm:t>
        <a:bodyPr/>
        <a:lstStyle/>
        <a:p>
          <a:endParaRPr lang="en-US"/>
        </a:p>
      </dgm:t>
    </dgm:pt>
    <dgm:pt modelId="{0C92E0BE-F490-4AAE-96DF-28563F51F621}" type="sibTrans" cxnId="{84F0E8F1-BDDF-407F-80BB-730019A6675B}">
      <dgm:prSet/>
      <dgm:spPr/>
      <dgm:t>
        <a:bodyPr/>
        <a:lstStyle/>
        <a:p>
          <a:endParaRPr lang="en-US"/>
        </a:p>
      </dgm:t>
    </dgm:pt>
    <dgm:pt modelId="{B0254253-E529-47A9-8CC4-893A52A9EB32}">
      <dgm:prSet phldrT="[Text]"/>
      <dgm:spPr/>
      <dgm:t>
        <a:bodyPr/>
        <a:lstStyle/>
        <a:p>
          <a:r>
            <a:rPr lang="en-US" dirty="0"/>
            <a:t>CC enters payments into CSS every other Monday</a:t>
          </a:r>
        </a:p>
      </dgm:t>
    </dgm:pt>
    <dgm:pt modelId="{7B469A8E-1EC5-4801-8F2F-2978B926F9B2}" type="parTrans" cxnId="{299EC119-D2D1-4E42-8161-E31CA09A417D}">
      <dgm:prSet/>
      <dgm:spPr/>
      <dgm:t>
        <a:bodyPr/>
        <a:lstStyle/>
        <a:p>
          <a:endParaRPr lang="en-US"/>
        </a:p>
      </dgm:t>
    </dgm:pt>
    <dgm:pt modelId="{C6B30D9E-0C30-41B0-B0ED-49DEDCCC27DB}" type="sibTrans" cxnId="{299EC119-D2D1-4E42-8161-E31CA09A417D}">
      <dgm:prSet/>
      <dgm:spPr/>
      <dgm:t>
        <a:bodyPr/>
        <a:lstStyle/>
        <a:p>
          <a:endParaRPr lang="en-US"/>
        </a:p>
      </dgm:t>
    </dgm:pt>
    <dgm:pt modelId="{DA373545-EAE2-4EC7-AC66-4D95FDFE1F2E}">
      <dgm:prSet phldrT="[Text]"/>
      <dgm:spPr/>
      <dgm:t>
        <a:bodyPr/>
        <a:lstStyle/>
        <a:p>
          <a:r>
            <a:rPr lang="en-US" dirty="0"/>
            <a:t>WS pays P every other Monday</a:t>
          </a:r>
        </a:p>
      </dgm:t>
    </dgm:pt>
    <dgm:pt modelId="{5433934C-B934-44EE-8210-7F34569D0DD7}" type="parTrans" cxnId="{DD6CB057-76E7-4764-9B49-2776BD46AF6B}">
      <dgm:prSet/>
      <dgm:spPr/>
      <dgm:t>
        <a:bodyPr/>
        <a:lstStyle/>
        <a:p>
          <a:endParaRPr lang="en-US"/>
        </a:p>
      </dgm:t>
    </dgm:pt>
    <dgm:pt modelId="{BD151B59-7490-4AB3-908A-2CC8741B0BC2}" type="sibTrans" cxnId="{DD6CB057-76E7-4764-9B49-2776BD46AF6B}">
      <dgm:prSet/>
      <dgm:spPr/>
      <dgm:t>
        <a:bodyPr/>
        <a:lstStyle/>
        <a:p>
          <a:endParaRPr lang="en-US"/>
        </a:p>
      </dgm:t>
    </dgm:pt>
    <dgm:pt modelId="{13E6F4EE-E426-4CD6-84C9-15FA12EB5977}">
      <dgm:prSet phldrT="[Text]"/>
      <dgm:spPr/>
      <dgm:t>
        <a:bodyPr/>
        <a:lstStyle/>
        <a:p>
          <a:r>
            <a:rPr lang="en-US" dirty="0"/>
            <a:t>CC supervisor approves payments every other Tuesday</a:t>
          </a:r>
        </a:p>
      </dgm:t>
    </dgm:pt>
    <dgm:pt modelId="{0D548C9E-100A-4C46-BB0A-AC120ECA12A0}" type="parTrans" cxnId="{43748596-11C4-4288-8B45-A20ECA156852}">
      <dgm:prSet/>
      <dgm:spPr/>
      <dgm:t>
        <a:bodyPr/>
        <a:lstStyle/>
        <a:p>
          <a:endParaRPr lang="en-US"/>
        </a:p>
      </dgm:t>
    </dgm:pt>
    <dgm:pt modelId="{76673BB7-C260-4051-A221-63CE7D37DFA6}" type="sibTrans" cxnId="{43748596-11C4-4288-8B45-A20ECA156852}">
      <dgm:prSet/>
      <dgm:spPr/>
      <dgm:t>
        <a:bodyPr/>
        <a:lstStyle/>
        <a:p>
          <a:endParaRPr lang="en-US"/>
        </a:p>
      </dgm:t>
    </dgm:pt>
    <dgm:pt modelId="{E3F39941-153D-4CA7-B2F4-A48C7748E0F0}">
      <dgm:prSet phldrT="[Text]"/>
      <dgm:spPr/>
      <dgm:t>
        <a:bodyPr/>
        <a:lstStyle/>
        <a:p>
          <a:r>
            <a:rPr lang="en-US" dirty="0"/>
            <a:t>CC             de-enrolls P when learning ends</a:t>
          </a:r>
        </a:p>
      </dgm:t>
    </dgm:pt>
    <dgm:pt modelId="{46470D69-79BB-4B4A-87A8-C9A20C535838}" type="parTrans" cxnId="{26B7F2A2-93E5-4FED-8CCA-A4C3C7EBC20D}">
      <dgm:prSet/>
      <dgm:spPr/>
      <dgm:t>
        <a:bodyPr/>
        <a:lstStyle/>
        <a:p>
          <a:endParaRPr lang="en-US"/>
        </a:p>
      </dgm:t>
    </dgm:pt>
    <dgm:pt modelId="{7415D262-75AC-40F5-92C5-AB6A16526B10}" type="sibTrans" cxnId="{26B7F2A2-93E5-4FED-8CCA-A4C3C7EBC20D}">
      <dgm:prSet/>
      <dgm:spPr/>
      <dgm:t>
        <a:bodyPr/>
        <a:lstStyle/>
        <a:p>
          <a:endParaRPr lang="en-US"/>
        </a:p>
      </dgm:t>
    </dgm:pt>
    <dgm:pt modelId="{F14BD419-D08E-4A22-AC59-1BB8174DF161}" type="pres">
      <dgm:prSet presAssocID="{1429747E-C5DF-42F2-B411-13DAE9EF719B}" presName="CompostProcess" presStyleCnt="0">
        <dgm:presLayoutVars>
          <dgm:dir/>
          <dgm:resizeHandles val="exact"/>
        </dgm:presLayoutVars>
      </dgm:prSet>
      <dgm:spPr/>
    </dgm:pt>
    <dgm:pt modelId="{C5DB24E2-8D02-4A11-9E84-04EE8445F485}" type="pres">
      <dgm:prSet presAssocID="{1429747E-C5DF-42F2-B411-13DAE9EF719B}" presName="arrow" presStyleLbl="bgShp" presStyleIdx="0" presStyleCnt="1"/>
      <dgm:spPr/>
    </dgm:pt>
    <dgm:pt modelId="{F34784A3-DE81-439C-B6DA-158A7CAE9780}" type="pres">
      <dgm:prSet presAssocID="{1429747E-C5DF-42F2-B411-13DAE9EF719B}" presName="linearProcess" presStyleCnt="0"/>
      <dgm:spPr/>
    </dgm:pt>
    <dgm:pt modelId="{E2B64457-842F-4AB1-8591-B290FC72DAD5}" type="pres">
      <dgm:prSet presAssocID="{0A091343-CE39-476A-83B9-108B28FE278A}" presName="textNode" presStyleLbl="node1" presStyleIdx="0" presStyleCnt="6">
        <dgm:presLayoutVars>
          <dgm:bulletEnabled val="1"/>
        </dgm:presLayoutVars>
      </dgm:prSet>
      <dgm:spPr/>
    </dgm:pt>
    <dgm:pt modelId="{14FD840D-98C8-4132-A631-571E40C301B2}" type="pres">
      <dgm:prSet presAssocID="{9266627E-8FB9-4C48-BD5E-831BE324C4E4}" presName="sibTrans" presStyleCnt="0"/>
      <dgm:spPr/>
    </dgm:pt>
    <dgm:pt modelId="{EB6E1FC1-9BCA-470F-8BF5-A1EE5A085480}" type="pres">
      <dgm:prSet presAssocID="{E51E2F2C-2880-4946-87F1-168819DE4F15}" presName="textNode" presStyleLbl="node1" presStyleIdx="1" presStyleCnt="6">
        <dgm:presLayoutVars>
          <dgm:bulletEnabled val="1"/>
        </dgm:presLayoutVars>
      </dgm:prSet>
      <dgm:spPr/>
    </dgm:pt>
    <dgm:pt modelId="{616F7032-4724-4F78-B955-CA9DB8A9ED51}" type="pres">
      <dgm:prSet presAssocID="{0C92E0BE-F490-4AAE-96DF-28563F51F621}" presName="sibTrans" presStyleCnt="0"/>
      <dgm:spPr/>
    </dgm:pt>
    <dgm:pt modelId="{679294C2-2F32-41A3-B933-9F0FAF393D60}" type="pres">
      <dgm:prSet presAssocID="{B0254253-E529-47A9-8CC4-893A52A9EB32}" presName="textNode" presStyleLbl="node1" presStyleIdx="2" presStyleCnt="6">
        <dgm:presLayoutVars>
          <dgm:bulletEnabled val="1"/>
        </dgm:presLayoutVars>
      </dgm:prSet>
      <dgm:spPr/>
    </dgm:pt>
    <dgm:pt modelId="{0127F6CC-727E-4C7D-96AB-0BF8362E6193}" type="pres">
      <dgm:prSet presAssocID="{C6B30D9E-0C30-41B0-B0ED-49DEDCCC27DB}" presName="sibTrans" presStyleCnt="0"/>
      <dgm:spPr/>
    </dgm:pt>
    <dgm:pt modelId="{28AFCCC2-C653-480F-9C6A-B925C5BF9AD2}" type="pres">
      <dgm:prSet presAssocID="{13E6F4EE-E426-4CD6-84C9-15FA12EB5977}" presName="textNode" presStyleLbl="node1" presStyleIdx="3" presStyleCnt="6">
        <dgm:presLayoutVars>
          <dgm:bulletEnabled val="1"/>
        </dgm:presLayoutVars>
      </dgm:prSet>
      <dgm:spPr/>
    </dgm:pt>
    <dgm:pt modelId="{F8E3F8C9-2635-4640-A2BD-2E5929AEC8FB}" type="pres">
      <dgm:prSet presAssocID="{76673BB7-C260-4051-A221-63CE7D37DFA6}" presName="sibTrans" presStyleCnt="0"/>
      <dgm:spPr/>
    </dgm:pt>
    <dgm:pt modelId="{D5F793DE-69BB-4925-A486-4E0011D445A0}" type="pres">
      <dgm:prSet presAssocID="{DA373545-EAE2-4EC7-AC66-4D95FDFE1F2E}" presName="textNode" presStyleLbl="node1" presStyleIdx="4" presStyleCnt="6">
        <dgm:presLayoutVars>
          <dgm:bulletEnabled val="1"/>
        </dgm:presLayoutVars>
      </dgm:prSet>
      <dgm:spPr/>
    </dgm:pt>
    <dgm:pt modelId="{03675B4D-002E-4900-89D5-33D383277F9D}" type="pres">
      <dgm:prSet presAssocID="{BD151B59-7490-4AB3-908A-2CC8741B0BC2}" presName="sibTrans" presStyleCnt="0"/>
      <dgm:spPr/>
    </dgm:pt>
    <dgm:pt modelId="{4142B58A-D079-4B2C-A09B-B50840E0CF5D}" type="pres">
      <dgm:prSet presAssocID="{E3F39941-153D-4CA7-B2F4-A48C7748E0F0}" presName="textNode" presStyleLbl="node1" presStyleIdx="5" presStyleCnt="6">
        <dgm:presLayoutVars>
          <dgm:bulletEnabled val="1"/>
        </dgm:presLayoutVars>
      </dgm:prSet>
      <dgm:spPr/>
    </dgm:pt>
  </dgm:ptLst>
  <dgm:cxnLst>
    <dgm:cxn modelId="{299EC119-D2D1-4E42-8161-E31CA09A417D}" srcId="{1429747E-C5DF-42F2-B411-13DAE9EF719B}" destId="{B0254253-E529-47A9-8CC4-893A52A9EB32}" srcOrd="2" destOrd="0" parTransId="{7B469A8E-1EC5-4801-8F2F-2978B926F9B2}" sibTransId="{C6B30D9E-0C30-41B0-B0ED-49DEDCCC27DB}"/>
    <dgm:cxn modelId="{486E701E-C0EE-47B2-9E5A-2BCB9643C672}" type="presOf" srcId="{E51E2F2C-2880-4946-87F1-168819DE4F15}" destId="{EB6E1FC1-9BCA-470F-8BF5-A1EE5A085480}" srcOrd="0" destOrd="0" presId="urn:microsoft.com/office/officeart/2005/8/layout/hProcess9"/>
    <dgm:cxn modelId="{02819235-071C-4231-A8EB-AE769B5CFA94}" type="presOf" srcId="{13E6F4EE-E426-4CD6-84C9-15FA12EB5977}" destId="{28AFCCC2-C653-480F-9C6A-B925C5BF9AD2}" srcOrd="0" destOrd="0" presId="urn:microsoft.com/office/officeart/2005/8/layout/hProcess9"/>
    <dgm:cxn modelId="{903ED85D-06E2-4508-83AE-D7F5964D8937}" type="presOf" srcId="{E3F39941-153D-4CA7-B2F4-A48C7748E0F0}" destId="{4142B58A-D079-4B2C-A09B-B50840E0CF5D}" srcOrd="0" destOrd="0" presId="urn:microsoft.com/office/officeart/2005/8/layout/hProcess9"/>
    <dgm:cxn modelId="{04707E4B-5158-4D47-93CB-C424B5F979E5}" type="presOf" srcId="{DA373545-EAE2-4EC7-AC66-4D95FDFE1F2E}" destId="{D5F793DE-69BB-4925-A486-4E0011D445A0}" srcOrd="0" destOrd="0" presId="urn:microsoft.com/office/officeart/2005/8/layout/hProcess9"/>
    <dgm:cxn modelId="{DD6CB057-76E7-4764-9B49-2776BD46AF6B}" srcId="{1429747E-C5DF-42F2-B411-13DAE9EF719B}" destId="{DA373545-EAE2-4EC7-AC66-4D95FDFE1F2E}" srcOrd="4" destOrd="0" parTransId="{5433934C-B934-44EE-8210-7F34569D0DD7}" sibTransId="{BD151B59-7490-4AB3-908A-2CC8741B0BC2}"/>
    <dgm:cxn modelId="{43748596-11C4-4288-8B45-A20ECA156852}" srcId="{1429747E-C5DF-42F2-B411-13DAE9EF719B}" destId="{13E6F4EE-E426-4CD6-84C9-15FA12EB5977}" srcOrd="3" destOrd="0" parTransId="{0D548C9E-100A-4C46-BB0A-AC120ECA12A0}" sibTransId="{76673BB7-C260-4051-A221-63CE7D37DFA6}"/>
    <dgm:cxn modelId="{26B7F2A2-93E5-4FED-8CCA-A4C3C7EBC20D}" srcId="{1429747E-C5DF-42F2-B411-13DAE9EF719B}" destId="{E3F39941-153D-4CA7-B2F4-A48C7748E0F0}" srcOrd="5" destOrd="0" parTransId="{46470D69-79BB-4B4A-87A8-C9A20C535838}" sibTransId="{7415D262-75AC-40F5-92C5-AB6A16526B10}"/>
    <dgm:cxn modelId="{274B4CCA-97BF-4D7A-8424-386547A50625}" type="presOf" srcId="{0A091343-CE39-476A-83B9-108B28FE278A}" destId="{E2B64457-842F-4AB1-8591-B290FC72DAD5}" srcOrd="0" destOrd="0" presId="urn:microsoft.com/office/officeart/2005/8/layout/hProcess9"/>
    <dgm:cxn modelId="{84F0E8F1-BDDF-407F-80BB-730019A6675B}" srcId="{1429747E-C5DF-42F2-B411-13DAE9EF719B}" destId="{E51E2F2C-2880-4946-87F1-168819DE4F15}" srcOrd="1" destOrd="0" parTransId="{3DA42813-8BD5-4303-BEFA-8FE3641DB253}" sibTransId="{0C92E0BE-F490-4AAE-96DF-28563F51F621}"/>
    <dgm:cxn modelId="{DFC3BDF2-E8C0-4C95-A92C-676117442D91}" srcId="{1429747E-C5DF-42F2-B411-13DAE9EF719B}" destId="{0A091343-CE39-476A-83B9-108B28FE278A}" srcOrd="0" destOrd="0" parTransId="{58765A7C-ED8D-4D57-B947-07EBA38DFCB3}" sibTransId="{9266627E-8FB9-4C48-BD5E-831BE324C4E4}"/>
    <dgm:cxn modelId="{5EEA6DF9-6495-4248-86BC-E5CCAB0834CA}" type="presOf" srcId="{1429747E-C5DF-42F2-B411-13DAE9EF719B}" destId="{F14BD419-D08E-4A22-AC59-1BB8174DF161}" srcOrd="0" destOrd="0" presId="urn:microsoft.com/office/officeart/2005/8/layout/hProcess9"/>
    <dgm:cxn modelId="{6A4F0EFD-7B0B-4490-BC8F-2B2C40407E42}" type="presOf" srcId="{B0254253-E529-47A9-8CC4-893A52A9EB32}" destId="{679294C2-2F32-41A3-B933-9F0FAF393D60}" srcOrd="0" destOrd="0" presId="urn:microsoft.com/office/officeart/2005/8/layout/hProcess9"/>
    <dgm:cxn modelId="{6CAA903A-C9E9-4206-9FF9-2BA179629EF3}" type="presParOf" srcId="{F14BD419-D08E-4A22-AC59-1BB8174DF161}" destId="{C5DB24E2-8D02-4A11-9E84-04EE8445F485}" srcOrd="0" destOrd="0" presId="urn:microsoft.com/office/officeart/2005/8/layout/hProcess9"/>
    <dgm:cxn modelId="{EC3E8247-992C-4C04-B9F5-EDAD99880098}" type="presParOf" srcId="{F14BD419-D08E-4A22-AC59-1BB8174DF161}" destId="{F34784A3-DE81-439C-B6DA-158A7CAE9780}" srcOrd="1" destOrd="0" presId="urn:microsoft.com/office/officeart/2005/8/layout/hProcess9"/>
    <dgm:cxn modelId="{92DE54B1-D1F5-48AF-9790-F54E02C7133A}" type="presParOf" srcId="{F34784A3-DE81-439C-B6DA-158A7CAE9780}" destId="{E2B64457-842F-4AB1-8591-B290FC72DAD5}" srcOrd="0" destOrd="0" presId="urn:microsoft.com/office/officeart/2005/8/layout/hProcess9"/>
    <dgm:cxn modelId="{00654D0E-4C7D-4A65-B69D-5A3FF07838C1}" type="presParOf" srcId="{F34784A3-DE81-439C-B6DA-158A7CAE9780}" destId="{14FD840D-98C8-4132-A631-571E40C301B2}" srcOrd="1" destOrd="0" presId="urn:microsoft.com/office/officeart/2005/8/layout/hProcess9"/>
    <dgm:cxn modelId="{F58E4193-99DB-4703-932D-F97A78F55066}" type="presParOf" srcId="{F34784A3-DE81-439C-B6DA-158A7CAE9780}" destId="{EB6E1FC1-9BCA-470F-8BF5-A1EE5A085480}" srcOrd="2" destOrd="0" presId="urn:microsoft.com/office/officeart/2005/8/layout/hProcess9"/>
    <dgm:cxn modelId="{E6D0F388-98C3-4028-B984-2EBFF09082FF}" type="presParOf" srcId="{F34784A3-DE81-439C-B6DA-158A7CAE9780}" destId="{616F7032-4724-4F78-B955-CA9DB8A9ED51}" srcOrd="3" destOrd="0" presId="urn:microsoft.com/office/officeart/2005/8/layout/hProcess9"/>
    <dgm:cxn modelId="{72CA9B63-31C6-4F8D-88ED-4CECDBE7155C}" type="presParOf" srcId="{F34784A3-DE81-439C-B6DA-158A7CAE9780}" destId="{679294C2-2F32-41A3-B933-9F0FAF393D60}" srcOrd="4" destOrd="0" presId="urn:microsoft.com/office/officeart/2005/8/layout/hProcess9"/>
    <dgm:cxn modelId="{92472348-2517-4DC5-9CD8-FC582D25A201}" type="presParOf" srcId="{F34784A3-DE81-439C-B6DA-158A7CAE9780}" destId="{0127F6CC-727E-4C7D-96AB-0BF8362E6193}" srcOrd="5" destOrd="0" presId="urn:microsoft.com/office/officeart/2005/8/layout/hProcess9"/>
    <dgm:cxn modelId="{DFB1C665-02DB-44D5-A463-954E3D9D1AC4}" type="presParOf" srcId="{F34784A3-DE81-439C-B6DA-158A7CAE9780}" destId="{28AFCCC2-C653-480F-9C6A-B925C5BF9AD2}" srcOrd="6" destOrd="0" presId="urn:microsoft.com/office/officeart/2005/8/layout/hProcess9"/>
    <dgm:cxn modelId="{09E41E90-0060-421A-8FF2-87D11CF50404}" type="presParOf" srcId="{F34784A3-DE81-439C-B6DA-158A7CAE9780}" destId="{F8E3F8C9-2635-4640-A2BD-2E5929AEC8FB}" srcOrd="7" destOrd="0" presId="urn:microsoft.com/office/officeart/2005/8/layout/hProcess9"/>
    <dgm:cxn modelId="{AC4F59C1-8460-4BD4-A0F2-E57FA234F9ED}" type="presParOf" srcId="{F34784A3-DE81-439C-B6DA-158A7CAE9780}" destId="{D5F793DE-69BB-4925-A486-4E0011D445A0}" srcOrd="8" destOrd="0" presId="urn:microsoft.com/office/officeart/2005/8/layout/hProcess9"/>
    <dgm:cxn modelId="{EDEAAA86-D93D-4239-968E-F5AD1EC917B4}" type="presParOf" srcId="{F34784A3-DE81-439C-B6DA-158A7CAE9780}" destId="{03675B4D-002E-4900-89D5-33D383277F9D}" srcOrd="9" destOrd="0" presId="urn:microsoft.com/office/officeart/2005/8/layout/hProcess9"/>
    <dgm:cxn modelId="{BA031421-BAB4-46CA-9F3A-CB2F77A1FA5F}" type="presParOf" srcId="{F34784A3-DE81-439C-B6DA-158A7CAE9780}" destId="{4142B58A-D079-4B2C-A09B-B50840E0CF5D}" srcOrd="10"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DB24E2-8D02-4A11-9E84-04EE8445F485}">
      <dsp:nvSpPr>
        <dsp:cNvPr id="0" name=""/>
        <dsp:cNvSpPr/>
      </dsp:nvSpPr>
      <dsp:spPr>
        <a:xfrm>
          <a:off x="707620" y="0"/>
          <a:ext cx="8019704" cy="5315925"/>
        </a:xfrm>
        <a:prstGeom prst="rightArrow">
          <a:avLst/>
        </a:prstGeom>
        <a:solidFill>
          <a:schemeClr val="accent3">
            <a:tint val="40000"/>
            <a:hueOff val="0"/>
            <a:satOff val="0"/>
            <a:lumOff val="0"/>
            <a:alphaOff val="0"/>
          </a:schemeClr>
        </a:solidFill>
        <a:ln>
          <a:noFill/>
        </a:ln>
        <a:effectLst/>
        <a:sp3d z="-400500" extrusionH="63500" contourW="12700" prstMaterial="matte">
          <a:contourClr>
            <a:schemeClr val="lt1">
              <a:tint val="50000"/>
            </a:schemeClr>
          </a:contourClr>
        </a:sp3d>
      </dsp:spPr>
      <dsp:style>
        <a:lnRef idx="0">
          <a:scrgbClr r="0" g="0" b="0"/>
        </a:lnRef>
        <a:fillRef idx="1">
          <a:scrgbClr r="0" g="0" b="0"/>
        </a:fillRef>
        <a:effectRef idx="0">
          <a:scrgbClr r="0" g="0" b="0"/>
        </a:effectRef>
        <a:fontRef idx="minor"/>
      </dsp:style>
    </dsp:sp>
    <dsp:sp modelId="{E2B64457-842F-4AB1-8591-B290FC72DAD5}">
      <dsp:nvSpPr>
        <dsp:cNvPr id="0" name=""/>
        <dsp:cNvSpPr/>
      </dsp:nvSpPr>
      <dsp:spPr>
        <a:xfrm>
          <a:off x="2591" y="1594777"/>
          <a:ext cx="1508762" cy="2126370"/>
        </a:xfrm>
        <a:prstGeom prst="roundRect">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 sets up CSS account</a:t>
          </a:r>
        </a:p>
      </dsp:txBody>
      <dsp:txXfrm>
        <a:off x="76243" y="1668429"/>
        <a:ext cx="1361458" cy="1979066"/>
      </dsp:txXfrm>
    </dsp:sp>
    <dsp:sp modelId="{EB6E1FC1-9BCA-470F-8BF5-A1EE5A085480}">
      <dsp:nvSpPr>
        <dsp:cNvPr id="0" name=""/>
        <dsp:cNvSpPr/>
      </dsp:nvSpPr>
      <dsp:spPr>
        <a:xfrm>
          <a:off x="1586791" y="1594777"/>
          <a:ext cx="1508762" cy="2126370"/>
        </a:xfrm>
        <a:prstGeom prst="roundRect">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 chooses direct deposit or pay card</a:t>
          </a:r>
        </a:p>
      </dsp:txBody>
      <dsp:txXfrm>
        <a:off x="1660443" y="1668429"/>
        <a:ext cx="1361458" cy="1979066"/>
      </dsp:txXfrm>
    </dsp:sp>
    <dsp:sp modelId="{679294C2-2F32-41A3-B933-9F0FAF393D60}">
      <dsp:nvSpPr>
        <dsp:cNvPr id="0" name=""/>
        <dsp:cNvSpPr/>
      </dsp:nvSpPr>
      <dsp:spPr>
        <a:xfrm>
          <a:off x="3170991" y="1594777"/>
          <a:ext cx="1508762" cy="2126370"/>
        </a:xfrm>
        <a:prstGeom prst="roundRect">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CC enters payments into CSS every other Monday</a:t>
          </a:r>
        </a:p>
      </dsp:txBody>
      <dsp:txXfrm>
        <a:off x="3244643" y="1668429"/>
        <a:ext cx="1361458" cy="1979066"/>
      </dsp:txXfrm>
    </dsp:sp>
    <dsp:sp modelId="{28AFCCC2-C653-480F-9C6A-B925C5BF9AD2}">
      <dsp:nvSpPr>
        <dsp:cNvPr id="0" name=""/>
        <dsp:cNvSpPr/>
      </dsp:nvSpPr>
      <dsp:spPr>
        <a:xfrm>
          <a:off x="4755192" y="1594777"/>
          <a:ext cx="1508762" cy="2126370"/>
        </a:xfrm>
        <a:prstGeom prst="roundRect">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CC supervisor approves payments every other Tuesday</a:t>
          </a:r>
        </a:p>
      </dsp:txBody>
      <dsp:txXfrm>
        <a:off x="4828844" y="1668429"/>
        <a:ext cx="1361458" cy="1979066"/>
      </dsp:txXfrm>
    </dsp:sp>
    <dsp:sp modelId="{D5F793DE-69BB-4925-A486-4E0011D445A0}">
      <dsp:nvSpPr>
        <dsp:cNvPr id="0" name=""/>
        <dsp:cNvSpPr/>
      </dsp:nvSpPr>
      <dsp:spPr>
        <a:xfrm>
          <a:off x="6339392" y="1594777"/>
          <a:ext cx="1508762" cy="2126370"/>
        </a:xfrm>
        <a:prstGeom prst="roundRect">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WS pays P every other Monday</a:t>
          </a:r>
        </a:p>
      </dsp:txBody>
      <dsp:txXfrm>
        <a:off x="6413044" y="1668429"/>
        <a:ext cx="1361458" cy="1979066"/>
      </dsp:txXfrm>
    </dsp:sp>
    <dsp:sp modelId="{4142B58A-D079-4B2C-A09B-B50840E0CF5D}">
      <dsp:nvSpPr>
        <dsp:cNvPr id="0" name=""/>
        <dsp:cNvSpPr/>
      </dsp:nvSpPr>
      <dsp:spPr>
        <a:xfrm>
          <a:off x="7923592" y="1594777"/>
          <a:ext cx="1508762" cy="2126370"/>
        </a:xfrm>
        <a:prstGeom prst="roundRect">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CC             de-enrolls P when learning ends</a:t>
          </a:r>
        </a:p>
      </dsp:txBody>
      <dsp:txXfrm>
        <a:off x="7997244" y="1668429"/>
        <a:ext cx="1361458" cy="197906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C27025-AADB-484C-834E-2D757C907069}" type="datetimeFigureOut">
              <a:rPr lang="en-US" smtClean="0"/>
              <a:t>8/8/2024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0EC821-B25B-4473-8490-9BC1A4788D40}" type="slidenum">
              <a:rPr lang="en-US" smtClean="0"/>
              <a:t>‹#›</a:t>
            </a:fld>
            <a:endParaRPr lang="en-US"/>
          </a:p>
        </p:txBody>
      </p:sp>
    </p:spTree>
    <p:extLst>
      <p:ext uri="{BB962C8B-B14F-4D97-AF65-F5344CB8AC3E}">
        <p14:creationId xmlns:p14="http://schemas.microsoft.com/office/powerpoint/2010/main" val="1953063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How Staff Enter Milestones (managers only)?  Last updated Sept 14, 2023</a:t>
            </a:r>
          </a:p>
        </p:txBody>
      </p:sp>
      <p:sp>
        <p:nvSpPr>
          <p:cNvPr id="4" name="Slide Number Placeholder 3"/>
          <p:cNvSpPr>
            <a:spLocks noGrp="1"/>
          </p:cNvSpPr>
          <p:nvPr>
            <p:ph type="sldNum" sz="quarter" idx="10"/>
          </p:nvPr>
        </p:nvSpPr>
        <p:spPr/>
        <p:txBody>
          <a:bodyPr/>
          <a:lstStyle/>
          <a:p>
            <a:fld id="{E2AA3592-D5F1-C049-A75C-8C2FAAE2A508}" type="slidenum">
              <a:rPr lang="en-US" smtClean="0"/>
              <a:t>1</a:t>
            </a:fld>
            <a:endParaRPr lang="en-US"/>
          </a:p>
        </p:txBody>
      </p:sp>
    </p:spTree>
    <p:extLst>
      <p:ext uri="{BB962C8B-B14F-4D97-AF65-F5344CB8AC3E}">
        <p14:creationId xmlns:p14="http://schemas.microsoft.com/office/powerpoint/2010/main" val="3101679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fld id="{E2AA3592-D5F1-C049-A75C-8C2FAAE2A508}" type="slidenum">
              <a:rPr lang="en-US" smtClean="0"/>
              <a:t>10</a:t>
            </a:fld>
            <a:endParaRPr lang="en-US"/>
          </a:p>
        </p:txBody>
      </p:sp>
    </p:spTree>
    <p:extLst>
      <p:ext uri="{BB962C8B-B14F-4D97-AF65-F5344CB8AC3E}">
        <p14:creationId xmlns:p14="http://schemas.microsoft.com/office/powerpoint/2010/main" val="1183085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fld id="{E2AA3592-D5F1-C049-A75C-8C2FAAE2A508}" type="slidenum">
              <a:rPr lang="en-US" smtClean="0"/>
              <a:t>11</a:t>
            </a:fld>
            <a:endParaRPr lang="en-US"/>
          </a:p>
        </p:txBody>
      </p:sp>
    </p:spTree>
    <p:extLst>
      <p:ext uri="{BB962C8B-B14F-4D97-AF65-F5344CB8AC3E}">
        <p14:creationId xmlns:p14="http://schemas.microsoft.com/office/powerpoint/2010/main" val="4120591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fld id="{E2AA3592-D5F1-C049-A75C-8C2FAAE2A508}" type="slidenum">
              <a:rPr lang="en-US" smtClean="0"/>
              <a:t>12</a:t>
            </a:fld>
            <a:endParaRPr lang="en-US"/>
          </a:p>
        </p:txBody>
      </p:sp>
    </p:spTree>
    <p:extLst>
      <p:ext uri="{BB962C8B-B14F-4D97-AF65-F5344CB8AC3E}">
        <p14:creationId xmlns:p14="http://schemas.microsoft.com/office/powerpoint/2010/main" val="10970809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a:t>Discuss differences between direct deposit and VISA pay card.</a:t>
            </a:r>
          </a:p>
        </p:txBody>
      </p:sp>
      <p:sp>
        <p:nvSpPr>
          <p:cNvPr id="4" name="Slide Number Placeholder 3"/>
          <p:cNvSpPr>
            <a:spLocks noGrp="1"/>
          </p:cNvSpPr>
          <p:nvPr>
            <p:ph type="sldNum" sz="quarter" idx="10"/>
          </p:nvPr>
        </p:nvSpPr>
        <p:spPr/>
        <p:txBody>
          <a:bodyPr/>
          <a:lstStyle/>
          <a:p>
            <a:fld id="{E2AA3592-D5F1-C049-A75C-8C2FAAE2A508}" type="slidenum">
              <a:rPr lang="en-US" smtClean="0"/>
              <a:t>13</a:t>
            </a:fld>
            <a:endParaRPr lang="en-US"/>
          </a:p>
        </p:txBody>
      </p:sp>
    </p:spTree>
    <p:extLst>
      <p:ext uri="{BB962C8B-B14F-4D97-AF65-F5344CB8AC3E}">
        <p14:creationId xmlns:p14="http://schemas.microsoft.com/office/powerpoint/2010/main" val="1668702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E2AA3592-D5F1-C049-A75C-8C2FAAE2A508}" type="slidenum">
              <a:rPr lang="en-US" smtClean="0"/>
              <a:t>14</a:t>
            </a:fld>
            <a:endParaRPr lang="en-US"/>
          </a:p>
        </p:txBody>
      </p:sp>
    </p:spTree>
    <p:extLst>
      <p:ext uri="{BB962C8B-B14F-4D97-AF65-F5344CB8AC3E}">
        <p14:creationId xmlns:p14="http://schemas.microsoft.com/office/powerpoint/2010/main" val="543544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Show staff how to download handout participants receive in envelope with pay card.</a:t>
            </a:r>
          </a:p>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E2AA3592-D5F1-C049-A75C-8C2FAAE2A508}" type="slidenum">
              <a:rPr lang="en-US" smtClean="0"/>
              <a:t>15</a:t>
            </a:fld>
            <a:endParaRPr lang="en-US"/>
          </a:p>
        </p:txBody>
      </p:sp>
    </p:spTree>
    <p:extLst>
      <p:ext uri="{BB962C8B-B14F-4D97-AF65-F5344CB8AC3E}">
        <p14:creationId xmlns:p14="http://schemas.microsoft.com/office/powerpoint/2010/main" val="37240945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E2AA3592-D5F1-C049-A75C-8C2FAAE2A508}" type="slidenum">
              <a:rPr lang="en-US" smtClean="0"/>
              <a:t>16</a:t>
            </a:fld>
            <a:endParaRPr lang="en-US"/>
          </a:p>
        </p:txBody>
      </p:sp>
    </p:spTree>
    <p:extLst>
      <p:ext uri="{BB962C8B-B14F-4D97-AF65-F5344CB8AC3E}">
        <p14:creationId xmlns:p14="http://schemas.microsoft.com/office/powerpoint/2010/main" val="9110734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E2AA3592-D5F1-C049-A75C-8C2FAAE2A508}" type="slidenum">
              <a:rPr lang="en-US" smtClean="0"/>
              <a:t>17</a:t>
            </a:fld>
            <a:endParaRPr lang="en-US"/>
          </a:p>
        </p:txBody>
      </p:sp>
    </p:spTree>
    <p:extLst>
      <p:ext uri="{BB962C8B-B14F-4D97-AF65-F5344CB8AC3E}">
        <p14:creationId xmlns:p14="http://schemas.microsoft.com/office/powerpoint/2010/main" val="7367842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mj-lt"/>
              <a:buNone/>
            </a:pPr>
            <a:r>
              <a:rPr lang="en-US" dirty="0"/>
              <a:t>Participants can download and use the </a:t>
            </a:r>
            <a:r>
              <a:rPr lang="en-US" dirty="0" err="1"/>
              <a:t>Allpoint</a:t>
            </a:r>
            <a:r>
              <a:rPr lang="en-US" dirty="0"/>
              <a:t> ATM App.</a:t>
            </a:r>
          </a:p>
        </p:txBody>
      </p:sp>
      <p:sp>
        <p:nvSpPr>
          <p:cNvPr id="4" name="Slide Number Placeholder 3"/>
          <p:cNvSpPr>
            <a:spLocks noGrp="1"/>
          </p:cNvSpPr>
          <p:nvPr>
            <p:ph type="sldNum" sz="quarter" idx="10"/>
          </p:nvPr>
        </p:nvSpPr>
        <p:spPr/>
        <p:txBody>
          <a:bodyPr/>
          <a:lstStyle/>
          <a:p>
            <a:fld id="{E2AA3592-D5F1-C049-A75C-8C2FAAE2A508}" type="slidenum">
              <a:rPr lang="en-US" smtClean="0"/>
              <a:t>18</a:t>
            </a:fld>
            <a:endParaRPr lang="en-US"/>
          </a:p>
        </p:txBody>
      </p:sp>
    </p:spTree>
    <p:extLst>
      <p:ext uri="{BB962C8B-B14F-4D97-AF65-F5344CB8AC3E}">
        <p14:creationId xmlns:p14="http://schemas.microsoft.com/office/powerpoint/2010/main" val="39344354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mj-lt"/>
              <a:buNone/>
            </a:pPr>
            <a:r>
              <a:rPr lang="en-US" dirty="0"/>
              <a:t>BECCA:  Please do a live demo for this slide on how to set up direct deposit.</a:t>
            </a:r>
          </a:p>
        </p:txBody>
      </p:sp>
      <p:sp>
        <p:nvSpPr>
          <p:cNvPr id="4" name="Slide Number Placeholder 3"/>
          <p:cNvSpPr>
            <a:spLocks noGrp="1"/>
          </p:cNvSpPr>
          <p:nvPr>
            <p:ph type="sldNum" sz="quarter" idx="10"/>
          </p:nvPr>
        </p:nvSpPr>
        <p:spPr/>
        <p:txBody>
          <a:bodyPr/>
          <a:lstStyle/>
          <a:p>
            <a:fld id="{E2AA3592-D5F1-C049-A75C-8C2FAAE2A508}" type="slidenum">
              <a:rPr lang="en-US" smtClean="0"/>
              <a:t>19</a:t>
            </a:fld>
            <a:endParaRPr lang="en-US"/>
          </a:p>
        </p:txBody>
      </p:sp>
    </p:spTree>
    <p:extLst>
      <p:ext uri="{BB962C8B-B14F-4D97-AF65-F5344CB8AC3E}">
        <p14:creationId xmlns:p14="http://schemas.microsoft.com/office/powerpoint/2010/main" val="2305063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AA3592-D5F1-C049-A75C-8C2FAAE2A508}" type="slidenum">
              <a:rPr lang="en-US" smtClean="0"/>
              <a:t>2</a:t>
            </a:fld>
            <a:endParaRPr lang="en-US"/>
          </a:p>
        </p:txBody>
      </p:sp>
    </p:spTree>
    <p:extLst>
      <p:ext uri="{BB962C8B-B14F-4D97-AF65-F5344CB8AC3E}">
        <p14:creationId xmlns:p14="http://schemas.microsoft.com/office/powerpoint/2010/main" val="6863865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E2AA3592-D5F1-C049-A75C-8C2FAAE2A508}" type="slidenum">
              <a:rPr lang="en-US" smtClean="0"/>
              <a:t>20</a:t>
            </a:fld>
            <a:endParaRPr lang="en-US"/>
          </a:p>
        </p:txBody>
      </p:sp>
    </p:spTree>
    <p:extLst>
      <p:ext uri="{BB962C8B-B14F-4D97-AF65-F5344CB8AC3E}">
        <p14:creationId xmlns:p14="http://schemas.microsoft.com/office/powerpoint/2010/main" val="315965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E2AA3592-D5F1-C049-A75C-8C2FAAE2A508}" type="slidenum">
              <a:rPr lang="en-US" smtClean="0"/>
              <a:t>21</a:t>
            </a:fld>
            <a:endParaRPr lang="en-US"/>
          </a:p>
        </p:txBody>
      </p:sp>
    </p:spTree>
    <p:extLst>
      <p:ext uri="{BB962C8B-B14F-4D97-AF65-F5344CB8AC3E}">
        <p14:creationId xmlns:p14="http://schemas.microsoft.com/office/powerpoint/2010/main" val="6925365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BECCA OR JEN:  Offer live demo of how coaches enter stipend hours.</a:t>
            </a:r>
          </a:p>
        </p:txBody>
      </p:sp>
      <p:sp>
        <p:nvSpPr>
          <p:cNvPr id="4" name="Slide Number Placeholder 3"/>
          <p:cNvSpPr>
            <a:spLocks noGrp="1"/>
          </p:cNvSpPr>
          <p:nvPr>
            <p:ph type="sldNum" sz="quarter" idx="5"/>
          </p:nvPr>
        </p:nvSpPr>
        <p:spPr/>
        <p:txBody>
          <a:bodyPr/>
          <a:lstStyle/>
          <a:p>
            <a:fld id="{190EC821-B25B-4473-8490-9BC1A4788D40}" type="slidenum">
              <a:rPr lang="en-US" smtClean="0"/>
              <a:t>22</a:t>
            </a:fld>
            <a:endParaRPr lang="en-US"/>
          </a:p>
        </p:txBody>
      </p:sp>
    </p:spTree>
    <p:extLst>
      <p:ext uri="{BB962C8B-B14F-4D97-AF65-F5344CB8AC3E}">
        <p14:creationId xmlns:p14="http://schemas.microsoft.com/office/powerpoint/2010/main" val="28642829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BECCA OR JEN:  Offer live demo.</a:t>
            </a:r>
          </a:p>
        </p:txBody>
      </p:sp>
      <p:sp>
        <p:nvSpPr>
          <p:cNvPr id="4" name="Slide Number Placeholder 3"/>
          <p:cNvSpPr>
            <a:spLocks noGrp="1"/>
          </p:cNvSpPr>
          <p:nvPr>
            <p:ph type="sldNum" sz="quarter" idx="5"/>
          </p:nvPr>
        </p:nvSpPr>
        <p:spPr/>
        <p:txBody>
          <a:bodyPr/>
          <a:lstStyle/>
          <a:p>
            <a:fld id="{190EC821-B25B-4473-8490-9BC1A4788D40}" type="slidenum">
              <a:rPr lang="en-US" smtClean="0"/>
              <a:t>23</a:t>
            </a:fld>
            <a:endParaRPr lang="en-US"/>
          </a:p>
        </p:txBody>
      </p:sp>
    </p:spTree>
    <p:extLst>
      <p:ext uri="{BB962C8B-B14F-4D97-AF65-F5344CB8AC3E}">
        <p14:creationId xmlns:p14="http://schemas.microsoft.com/office/powerpoint/2010/main" val="7174956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BECCA OR JEN:  Offer live demo.</a:t>
            </a:r>
          </a:p>
        </p:txBody>
      </p:sp>
      <p:sp>
        <p:nvSpPr>
          <p:cNvPr id="4" name="Slide Number Placeholder 3"/>
          <p:cNvSpPr>
            <a:spLocks noGrp="1"/>
          </p:cNvSpPr>
          <p:nvPr>
            <p:ph type="sldNum" sz="quarter" idx="5"/>
          </p:nvPr>
        </p:nvSpPr>
        <p:spPr/>
        <p:txBody>
          <a:bodyPr/>
          <a:lstStyle/>
          <a:p>
            <a:fld id="{190EC821-B25B-4473-8490-9BC1A4788D40}" type="slidenum">
              <a:rPr lang="en-US" smtClean="0"/>
              <a:t>24</a:t>
            </a:fld>
            <a:endParaRPr lang="en-US"/>
          </a:p>
        </p:txBody>
      </p:sp>
    </p:spTree>
    <p:extLst>
      <p:ext uri="{BB962C8B-B14F-4D97-AF65-F5344CB8AC3E}">
        <p14:creationId xmlns:p14="http://schemas.microsoft.com/office/powerpoint/2010/main" val="8758143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E2AA3592-D5F1-C049-A75C-8C2FAAE2A508}" type="slidenum">
              <a:rPr lang="en-US" smtClean="0"/>
              <a:t>25</a:t>
            </a:fld>
            <a:endParaRPr lang="en-US"/>
          </a:p>
        </p:txBody>
      </p:sp>
    </p:spTree>
    <p:extLst>
      <p:ext uri="{BB962C8B-B14F-4D97-AF65-F5344CB8AC3E}">
        <p14:creationId xmlns:p14="http://schemas.microsoft.com/office/powerpoint/2010/main" val="1282358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mj-lt"/>
              <a:buNone/>
            </a:pPr>
            <a:r>
              <a:rPr lang="en-US" dirty="0"/>
              <a:t>Offer live demo.</a:t>
            </a:r>
          </a:p>
        </p:txBody>
      </p:sp>
      <p:sp>
        <p:nvSpPr>
          <p:cNvPr id="4" name="Slide Number Placeholder 3"/>
          <p:cNvSpPr>
            <a:spLocks noGrp="1"/>
          </p:cNvSpPr>
          <p:nvPr>
            <p:ph type="sldNum" sz="quarter" idx="10"/>
          </p:nvPr>
        </p:nvSpPr>
        <p:spPr/>
        <p:txBody>
          <a:bodyPr/>
          <a:lstStyle/>
          <a:p>
            <a:fld id="{E2AA3592-D5F1-C049-A75C-8C2FAAE2A508}" type="slidenum">
              <a:rPr lang="en-US" smtClean="0"/>
              <a:t>26</a:t>
            </a:fld>
            <a:endParaRPr lang="en-US"/>
          </a:p>
        </p:txBody>
      </p:sp>
    </p:spTree>
    <p:extLst>
      <p:ext uri="{BB962C8B-B14F-4D97-AF65-F5344CB8AC3E}">
        <p14:creationId xmlns:p14="http://schemas.microsoft.com/office/powerpoint/2010/main" val="42370005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E2AA3592-D5F1-C049-A75C-8C2FAAE2A508}" type="slidenum">
              <a:rPr lang="en-US" smtClean="0"/>
              <a:t>27</a:t>
            </a:fld>
            <a:endParaRPr lang="en-US"/>
          </a:p>
        </p:txBody>
      </p:sp>
    </p:spTree>
    <p:extLst>
      <p:ext uri="{BB962C8B-B14F-4D97-AF65-F5344CB8AC3E}">
        <p14:creationId xmlns:p14="http://schemas.microsoft.com/office/powerpoint/2010/main" val="12570309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Offer live demo</a:t>
            </a:r>
          </a:p>
        </p:txBody>
      </p:sp>
      <p:sp>
        <p:nvSpPr>
          <p:cNvPr id="4" name="Slide Number Placeholder 3"/>
          <p:cNvSpPr>
            <a:spLocks noGrp="1"/>
          </p:cNvSpPr>
          <p:nvPr>
            <p:ph type="sldNum" sz="quarter" idx="5"/>
          </p:nvPr>
        </p:nvSpPr>
        <p:spPr/>
        <p:txBody>
          <a:bodyPr/>
          <a:lstStyle/>
          <a:p>
            <a:fld id="{190EC821-B25B-4473-8490-9BC1A4788D40}" type="slidenum">
              <a:rPr lang="en-US" smtClean="0"/>
              <a:t>28</a:t>
            </a:fld>
            <a:endParaRPr lang="en-US"/>
          </a:p>
        </p:txBody>
      </p:sp>
    </p:spTree>
    <p:extLst>
      <p:ext uri="{BB962C8B-B14F-4D97-AF65-F5344CB8AC3E}">
        <p14:creationId xmlns:p14="http://schemas.microsoft.com/office/powerpoint/2010/main" val="2048532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E2AA3592-D5F1-C049-A75C-8C2FAAE2A508}" type="slidenum">
              <a:rPr lang="en-US" smtClean="0"/>
              <a:t>29</a:t>
            </a:fld>
            <a:endParaRPr lang="en-US"/>
          </a:p>
        </p:txBody>
      </p:sp>
    </p:spTree>
    <p:extLst>
      <p:ext uri="{BB962C8B-B14F-4D97-AF65-F5344CB8AC3E}">
        <p14:creationId xmlns:p14="http://schemas.microsoft.com/office/powerpoint/2010/main" val="2870619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AA3592-D5F1-C049-A75C-8C2FAAE2A508}" type="slidenum">
              <a:rPr lang="en-US" smtClean="0"/>
              <a:t>3</a:t>
            </a:fld>
            <a:endParaRPr lang="en-US"/>
          </a:p>
        </p:txBody>
      </p:sp>
    </p:spTree>
    <p:extLst>
      <p:ext uri="{BB962C8B-B14F-4D97-AF65-F5344CB8AC3E}">
        <p14:creationId xmlns:p14="http://schemas.microsoft.com/office/powerpoint/2010/main" val="6437603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E2AA3592-D5F1-C049-A75C-8C2FAAE2A508}" type="slidenum">
              <a:rPr lang="en-US" smtClean="0"/>
              <a:t>30</a:t>
            </a:fld>
            <a:endParaRPr lang="en-US"/>
          </a:p>
        </p:txBody>
      </p:sp>
    </p:spTree>
    <p:extLst>
      <p:ext uri="{BB962C8B-B14F-4D97-AF65-F5344CB8AC3E}">
        <p14:creationId xmlns:p14="http://schemas.microsoft.com/office/powerpoint/2010/main" val="39369964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E2AA3592-D5F1-C049-A75C-8C2FAAE2A508}" type="slidenum">
              <a:rPr lang="en-US" smtClean="0"/>
              <a:t>31</a:t>
            </a:fld>
            <a:endParaRPr lang="en-US"/>
          </a:p>
        </p:txBody>
      </p:sp>
    </p:spTree>
    <p:extLst>
      <p:ext uri="{BB962C8B-B14F-4D97-AF65-F5344CB8AC3E}">
        <p14:creationId xmlns:p14="http://schemas.microsoft.com/office/powerpoint/2010/main" val="14957721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E2AA3592-D5F1-C049-A75C-8C2FAAE2A508}" type="slidenum">
              <a:rPr lang="en-US" smtClean="0"/>
              <a:t>32</a:t>
            </a:fld>
            <a:endParaRPr lang="en-US"/>
          </a:p>
        </p:txBody>
      </p:sp>
    </p:spTree>
    <p:extLst>
      <p:ext uri="{BB962C8B-B14F-4D97-AF65-F5344CB8AC3E}">
        <p14:creationId xmlns:p14="http://schemas.microsoft.com/office/powerpoint/2010/main" val="31019980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E2AA3592-D5F1-C049-A75C-8C2FAAE2A508}" type="slidenum">
              <a:rPr lang="en-US" smtClean="0"/>
              <a:t>33</a:t>
            </a:fld>
            <a:endParaRPr lang="en-US"/>
          </a:p>
        </p:txBody>
      </p:sp>
    </p:spTree>
    <p:extLst>
      <p:ext uri="{BB962C8B-B14F-4D97-AF65-F5344CB8AC3E}">
        <p14:creationId xmlns:p14="http://schemas.microsoft.com/office/powerpoint/2010/main" val="25256920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E2AA3592-D5F1-C049-A75C-8C2FAAE2A508}" type="slidenum">
              <a:rPr lang="en-US" smtClean="0"/>
              <a:t>34</a:t>
            </a:fld>
            <a:endParaRPr lang="en-US"/>
          </a:p>
        </p:txBody>
      </p:sp>
    </p:spTree>
    <p:extLst>
      <p:ext uri="{BB962C8B-B14F-4D97-AF65-F5344CB8AC3E}">
        <p14:creationId xmlns:p14="http://schemas.microsoft.com/office/powerpoint/2010/main" val="30528211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E2AA3592-D5F1-C049-A75C-8C2FAAE2A508}" type="slidenum">
              <a:rPr lang="en-US" smtClean="0"/>
              <a:t>35</a:t>
            </a:fld>
            <a:endParaRPr lang="en-US"/>
          </a:p>
        </p:txBody>
      </p:sp>
    </p:spTree>
    <p:extLst>
      <p:ext uri="{BB962C8B-B14F-4D97-AF65-F5344CB8AC3E}">
        <p14:creationId xmlns:p14="http://schemas.microsoft.com/office/powerpoint/2010/main" val="28604815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E2AA3592-D5F1-C049-A75C-8C2FAAE2A508}" type="slidenum">
              <a:rPr lang="en-US" smtClean="0"/>
              <a:t>36</a:t>
            </a:fld>
            <a:endParaRPr lang="en-US"/>
          </a:p>
        </p:txBody>
      </p:sp>
    </p:spTree>
    <p:extLst>
      <p:ext uri="{BB962C8B-B14F-4D97-AF65-F5344CB8AC3E}">
        <p14:creationId xmlns:p14="http://schemas.microsoft.com/office/powerpoint/2010/main" val="27786698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AA3592-D5F1-C049-A75C-8C2FAAE2A508}" type="slidenum">
              <a:rPr lang="en-US" smtClean="0"/>
              <a:t>37</a:t>
            </a:fld>
            <a:endParaRPr lang="en-US"/>
          </a:p>
        </p:txBody>
      </p:sp>
    </p:spTree>
    <p:extLst>
      <p:ext uri="{BB962C8B-B14F-4D97-AF65-F5344CB8AC3E}">
        <p14:creationId xmlns:p14="http://schemas.microsoft.com/office/powerpoint/2010/main" val="3884506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AA3592-D5F1-C049-A75C-8C2FAAE2A508}" type="slidenum">
              <a:rPr lang="en-US" smtClean="0"/>
              <a:t>4</a:t>
            </a:fld>
            <a:endParaRPr lang="en-US"/>
          </a:p>
        </p:txBody>
      </p:sp>
    </p:spTree>
    <p:extLst>
      <p:ext uri="{BB962C8B-B14F-4D97-AF65-F5344CB8AC3E}">
        <p14:creationId xmlns:p14="http://schemas.microsoft.com/office/powerpoint/2010/main" val="2416087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BECCA:  I think you can cover slides 4 to 9 with a live demo.</a:t>
            </a:r>
          </a:p>
        </p:txBody>
      </p:sp>
      <p:sp>
        <p:nvSpPr>
          <p:cNvPr id="4" name="Slide Number Placeholder 3"/>
          <p:cNvSpPr>
            <a:spLocks noGrp="1"/>
          </p:cNvSpPr>
          <p:nvPr>
            <p:ph type="sldNum" sz="quarter" idx="5"/>
          </p:nvPr>
        </p:nvSpPr>
        <p:spPr/>
        <p:txBody>
          <a:bodyPr/>
          <a:lstStyle/>
          <a:p>
            <a:fld id="{190EC821-B25B-4473-8490-9BC1A4788D40}" type="slidenum">
              <a:rPr lang="en-US" smtClean="0"/>
              <a:t>5</a:t>
            </a:fld>
            <a:endParaRPr lang="en-US"/>
          </a:p>
        </p:txBody>
      </p:sp>
    </p:spTree>
    <p:extLst>
      <p:ext uri="{BB962C8B-B14F-4D97-AF65-F5344CB8AC3E}">
        <p14:creationId xmlns:p14="http://schemas.microsoft.com/office/powerpoint/2010/main" val="634154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Mention Google spreadsheet with pay cycles and PIN codes.  Put this link in chat:  https://docs.google.com/spreadsheets/d/1wUWlBjZ9wl9Gb_fqXD0Rec5giqPiqW2fjaIPuCKXpDw/edit?usp=sharing </a:t>
            </a:r>
          </a:p>
        </p:txBody>
      </p:sp>
      <p:sp>
        <p:nvSpPr>
          <p:cNvPr id="4" name="Slide Number Placeholder 3"/>
          <p:cNvSpPr>
            <a:spLocks noGrp="1"/>
          </p:cNvSpPr>
          <p:nvPr>
            <p:ph type="sldNum" sz="quarter" idx="10"/>
          </p:nvPr>
        </p:nvSpPr>
        <p:spPr/>
        <p:txBody>
          <a:bodyPr/>
          <a:lstStyle/>
          <a:p>
            <a:fld id="{E2AA3592-D5F1-C049-A75C-8C2FAAE2A508}" type="slidenum">
              <a:rPr lang="en-US" smtClean="0"/>
              <a:t>6</a:t>
            </a:fld>
            <a:endParaRPr lang="en-US"/>
          </a:p>
        </p:txBody>
      </p:sp>
    </p:spTree>
    <p:extLst>
      <p:ext uri="{BB962C8B-B14F-4D97-AF65-F5344CB8AC3E}">
        <p14:creationId xmlns:p14="http://schemas.microsoft.com/office/powerpoint/2010/main" val="2701727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fld id="{E2AA3592-D5F1-C049-A75C-8C2FAAE2A508}" type="slidenum">
              <a:rPr lang="en-US" smtClean="0"/>
              <a:t>7</a:t>
            </a:fld>
            <a:endParaRPr lang="en-US"/>
          </a:p>
        </p:txBody>
      </p:sp>
    </p:spTree>
    <p:extLst>
      <p:ext uri="{BB962C8B-B14F-4D97-AF65-F5344CB8AC3E}">
        <p14:creationId xmlns:p14="http://schemas.microsoft.com/office/powerpoint/2010/main" val="1296248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fld id="{E2AA3592-D5F1-C049-A75C-8C2FAAE2A508}" type="slidenum">
              <a:rPr lang="en-US" smtClean="0"/>
              <a:t>8</a:t>
            </a:fld>
            <a:endParaRPr lang="en-US"/>
          </a:p>
        </p:txBody>
      </p:sp>
    </p:spTree>
    <p:extLst>
      <p:ext uri="{BB962C8B-B14F-4D97-AF65-F5344CB8AC3E}">
        <p14:creationId xmlns:p14="http://schemas.microsoft.com/office/powerpoint/2010/main" val="3381289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fld id="{E2AA3592-D5F1-C049-A75C-8C2FAAE2A508}" type="slidenum">
              <a:rPr lang="en-US" smtClean="0"/>
              <a:t>9</a:t>
            </a:fld>
            <a:endParaRPr lang="en-US"/>
          </a:p>
        </p:txBody>
      </p:sp>
    </p:spTree>
    <p:extLst>
      <p:ext uri="{BB962C8B-B14F-4D97-AF65-F5344CB8AC3E}">
        <p14:creationId xmlns:p14="http://schemas.microsoft.com/office/powerpoint/2010/main" val="20918995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arge Image with Titl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6858000"/>
          </a:xfrm>
        </p:spPr>
        <p:txBody>
          <a:bodyPr/>
          <a:lstStyle/>
          <a:p>
            <a:r>
              <a:rPr lang="en-US"/>
              <a:t>Click icon to add picture</a:t>
            </a:r>
          </a:p>
        </p:txBody>
      </p:sp>
      <p:sp>
        <p:nvSpPr>
          <p:cNvPr id="3" name="Title 1"/>
          <p:cNvSpPr>
            <a:spLocks noGrp="1"/>
          </p:cNvSpPr>
          <p:nvPr>
            <p:ph type="title"/>
          </p:nvPr>
        </p:nvSpPr>
        <p:spPr>
          <a:xfrm>
            <a:off x="2191512" y="3474720"/>
            <a:ext cx="7808976" cy="1143000"/>
          </a:xfrm>
        </p:spPr>
        <p:txBody>
          <a:bodyPr/>
          <a:lstStyle>
            <a:lvl1pPr algn="ctr">
              <a:defRPr>
                <a:solidFill>
                  <a:schemeClr val="bg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2752124035"/>
      </p:ext>
    </p:extLst>
  </p:cSld>
  <p:clrMapOvr>
    <a:masterClrMapping/>
  </p:clrMapOvr>
  <p:extLst>
    <p:ext uri="{DCECCB84-F9BA-43D5-87BE-67443E8EF086}">
      <p15:sldGuideLst xmlns:p15="http://schemas.microsoft.com/office/powerpoint/2012/main">
        <p15:guide id="1" orient="horz" pos="2688">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enter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41648" y="941832"/>
            <a:ext cx="4105656" cy="1143000"/>
          </a:xfrm>
        </p:spPr>
        <p:txBody>
          <a:bodyPr/>
          <a:lstStyle>
            <a:lvl1pPr algn="ctr">
              <a:defRPr>
                <a:solidFill>
                  <a:schemeClr val="tx1">
                    <a:lumMod val="75000"/>
                    <a:lumOff val="25000"/>
                  </a:schemeClr>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3625700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x Round Images">
    <p:spTree>
      <p:nvGrpSpPr>
        <p:cNvPr id="1" name=""/>
        <p:cNvGrpSpPr/>
        <p:nvPr/>
      </p:nvGrpSpPr>
      <p:grpSpPr>
        <a:xfrm>
          <a:off x="0" y="0"/>
          <a:ext cx="0" cy="0"/>
          <a:chOff x="0" y="0"/>
          <a:chExt cx="0" cy="0"/>
        </a:xfrm>
      </p:grpSpPr>
      <p:sp>
        <p:nvSpPr>
          <p:cNvPr id="12" name="Picture Placeholder 28"/>
          <p:cNvSpPr>
            <a:spLocks noGrp="1" noChangeAspect="1"/>
          </p:cNvSpPr>
          <p:nvPr>
            <p:ph type="pic" sz="quarter" idx="54"/>
          </p:nvPr>
        </p:nvSpPr>
        <p:spPr>
          <a:xfrm>
            <a:off x="4430614" y="4987719"/>
            <a:ext cx="1005840" cy="1005840"/>
          </a:xfrm>
          <a:prstGeom prst="ellipse">
            <a:avLst/>
          </a:prstGeom>
          <a:ln w="76200" cap="sq">
            <a:noFill/>
            <a:miter lim="800000"/>
          </a:ln>
          <a:effectLst/>
        </p:spPr>
        <p:txBody>
          <a:bodyPr>
            <a:normAutofit/>
          </a:bodyPr>
          <a:lstStyle>
            <a:lvl1pPr marL="0" indent="0" algn="ctr">
              <a:buFontTx/>
              <a:buNone/>
              <a:defRPr sz="1399">
                <a:solidFill>
                  <a:schemeClr val="tx1">
                    <a:lumMod val="50000"/>
                    <a:lumOff val="50000"/>
                  </a:schemeClr>
                </a:solidFill>
                <a:latin typeface="+mn-lt"/>
                <a:cs typeface="Calibri" panose="020F0502020204030204" pitchFamily="34" charset="0"/>
              </a:defRPr>
            </a:lvl1pPr>
          </a:lstStyle>
          <a:p>
            <a:r>
              <a:rPr lang="en-US"/>
              <a:t>Click icon to add picture</a:t>
            </a:r>
            <a:endParaRPr lang="en-JM"/>
          </a:p>
        </p:txBody>
      </p:sp>
      <p:sp>
        <p:nvSpPr>
          <p:cNvPr id="13" name="Picture Placeholder 28"/>
          <p:cNvSpPr>
            <a:spLocks noGrp="1" noChangeAspect="1"/>
          </p:cNvSpPr>
          <p:nvPr>
            <p:ph type="pic" sz="quarter" idx="55"/>
          </p:nvPr>
        </p:nvSpPr>
        <p:spPr>
          <a:xfrm>
            <a:off x="4430614" y="3678018"/>
            <a:ext cx="1005840" cy="1005840"/>
          </a:xfrm>
          <a:prstGeom prst="ellipse">
            <a:avLst/>
          </a:prstGeom>
          <a:ln w="76200" cap="sq">
            <a:noFill/>
            <a:miter lim="800000"/>
          </a:ln>
          <a:effectLst/>
        </p:spPr>
        <p:txBody>
          <a:bodyPr>
            <a:normAutofit/>
          </a:bodyPr>
          <a:lstStyle>
            <a:lvl1pPr marL="0" indent="0" algn="ctr">
              <a:buFontTx/>
              <a:buNone/>
              <a:defRPr sz="1399">
                <a:solidFill>
                  <a:schemeClr val="tx1">
                    <a:lumMod val="50000"/>
                    <a:lumOff val="50000"/>
                  </a:schemeClr>
                </a:solidFill>
                <a:latin typeface="+mn-lt"/>
                <a:cs typeface="Calibri" panose="020F0502020204030204" pitchFamily="34" charset="0"/>
              </a:defRPr>
            </a:lvl1pPr>
          </a:lstStyle>
          <a:p>
            <a:r>
              <a:rPr lang="en-US"/>
              <a:t>Click icon to add picture</a:t>
            </a:r>
            <a:endParaRPr lang="en-JM"/>
          </a:p>
        </p:txBody>
      </p:sp>
      <p:sp>
        <p:nvSpPr>
          <p:cNvPr id="14" name="Picture Placeholder 28"/>
          <p:cNvSpPr>
            <a:spLocks noGrp="1" noChangeAspect="1"/>
          </p:cNvSpPr>
          <p:nvPr>
            <p:ph type="pic" sz="quarter" idx="56"/>
          </p:nvPr>
        </p:nvSpPr>
        <p:spPr>
          <a:xfrm>
            <a:off x="4430614" y="2368317"/>
            <a:ext cx="1005840" cy="1005840"/>
          </a:xfrm>
          <a:prstGeom prst="ellipse">
            <a:avLst/>
          </a:prstGeom>
          <a:ln w="76200" cap="sq">
            <a:noFill/>
            <a:miter lim="800000"/>
          </a:ln>
          <a:effectLst/>
        </p:spPr>
        <p:txBody>
          <a:bodyPr>
            <a:normAutofit/>
          </a:bodyPr>
          <a:lstStyle>
            <a:lvl1pPr marL="0" indent="0" algn="ctr">
              <a:buFontTx/>
              <a:buNone/>
              <a:defRPr sz="1399">
                <a:solidFill>
                  <a:schemeClr val="tx1">
                    <a:lumMod val="50000"/>
                    <a:lumOff val="50000"/>
                  </a:schemeClr>
                </a:solidFill>
                <a:latin typeface="+mn-lt"/>
                <a:cs typeface="Calibri" panose="020F0502020204030204" pitchFamily="34" charset="0"/>
              </a:defRPr>
            </a:lvl1pPr>
          </a:lstStyle>
          <a:p>
            <a:r>
              <a:rPr lang="en-US"/>
              <a:t>Click icon to add picture</a:t>
            </a:r>
            <a:endParaRPr lang="en-JM"/>
          </a:p>
        </p:txBody>
      </p:sp>
      <p:sp>
        <p:nvSpPr>
          <p:cNvPr id="11" name="Picture Placeholder 28"/>
          <p:cNvSpPr>
            <a:spLocks noGrp="1" noChangeAspect="1"/>
          </p:cNvSpPr>
          <p:nvPr>
            <p:ph type="pic" sz="quarter" idx="53"/>
          </p:nvPr>
        </p:nvSpPr>
        <p:spPr>
          <a:xfrm>
            <a:off x="828332" y="4987719"/>
            <a:ext cx="1005840" cy="1005840"/>
          </a:xfrm>
          <a:prstGeom prst="ellipse">
            <a:avLst/>
          </a:prstGeom>
          <a:ln w="76200" cap="sq">
            <a:noFill/>
            <a:miter lim="800000"/>
          </a:ln>
          <a:effectLst/>
        </p:spPr>
        <p:txBody>
          <a:bodyPr>
            <a:normAutofit/>
          </a:bodyPr>
          <a:lstStyle>
            <a:lvl1pPr marL="0" indent="0" algn="ctr">
              <a:buFontTx/>
              <a:buNone/>
              <a:defRPr sz="1399">
                <a:solidFill>
                  <a:schemeClr val="tx1">
                    <a:lumMod val="50000"/>
                    <a:lumOff val="50000"/>
                  </a:schemeClr>
                </a:solidFill>
                <a:latin typeface="+mn-lt"/>
                <a:cs typeface="Calibri" panose="020F0502020204030204" pitchFamily="34" charset="0"/>
              </a:defRPr>
            </a:lvl1pPr>
          </a:lstStyle>
          <a:p>
            <a:r>
              <a:rPr lang="en-US"/>
              <a:t>Click icon to add picture</a:t>
            </a:r>
            <a:endParaRPr lang="en-JM"/>
          </a:p>
        </p:txBody>
      </p:sp>
      <p:sp>
        <p:nvSpPr>
          <p:cNvPr id="10" name="Picture Placeholder 28"/>
          <p:cNvSpPr>
            <a:spLocks noGrp="1" noChangeAspect="1"/>
          </p:cNvSpPr>
          <p:nvPr>
            <p:ph type="pic" sz="quarter" idx="52"/>
          </p:nvPr>
        </p:nvSpPr>
        <p:spPr>
          <a:xfrm>
            <a:off x="828332" y="3678018"/>
            <a:ext cx="1005840" cy="1005840"/>
          </a:xfrm>
          <a:prstGeom prst="ellipse">
            <a:avLst/>
          </a:prstGeom>
          <a:ln w="76200" cap="sq">
            <a:noFill/>
            <a:miter lim="800000"/>
          </a:ln>
          <a:effectLst/>
        </p:spPr>
        <p:txBody>
          <a:bodyPr>
            <a:normAutofit/>
          </a:bodyPr>
          <a:lstStyle>
            <a:lvl1pPr marL="0" indent="0" algn="ctr">
              <a:buFontTx/>
              <a:buNone/>
              <a:defRPr sz="1399">
                <a:solidFill>
                  <a:schemeClr val="tx1">
                    <a:lumMod val="50000"/>
                    <a:lumOff val="50000"/>
                  </a:schemeClr>
                </a:solidFill>
                <a:latin typeface="+mn-lt"/>
                <a:cs typeface="Calibri" panose="020F0502020204030204" pitchFamily="34" charset="0"/>
              </a:defRPr>
            </a:lvl1pPr>
          </a:lstStyle>
          <a:p>
            <a:r>
              <a:rPr lang="en-US"/>
              <a:t>Click icon to add picture</a:t>
            </a:r>
            <a:endParaRPr lang="en-JM"/>
          </a:p>
        </p:txBody>
      </p:sp>
      <p:sp>
        <p:nvSpPr>
          <p:cNvPr id="9" name="Picture Placeholder 28"/>
          <p:cNvSpPr>
            <a:spLocks noGrp="1" noChangeAspect="1"/>
          </p:cNvSpPr>
          <p:nvPr>
            <p:ph type="pic" sz="quarter" idx="51"/>
          </p:nvPr>
        </p:nvSpPr>
        <p:spPr>
          <a:xfrm>
            <a:off x="828332" y="2368317"/>
            <a:ext cx="1005840" cy="1005840"/>
          </a:xfrm>
          <a:prstGeom prst="ellipse">
            <a:avLst/>
          </a:prstGeom>
          <a:ln w="76200" cap="sq">
            <a:noFill/>
            <a:miter lim="800000"/>
          </a:ln>
          <a:effectLst/>
        </p:spPr>
        <p:txBody>
          <a:bodyPr>
            <a:normAutofit/>
          </a:bodyPr>
          <a:lstStyle>
            <a:lvl1pPr marL="0" indent="0" algn="ctr">
              <a:buFontTx/>
              <a:buNone/>
              <a:defRPr sz="1399">
                <a:solidFill>
                  <a:schemeClr val="tx1">
                    <a:lumMod val="50000"/>
                    <a:lumOff val="50000"/>
                  </a:schemeClr>
                </a:solidFill>
                <a:latin typeface="+mn-lt"/>
                <a:cs typeface="Calibri" panose="020F0502020204030204" pitchFamily="34" charset="0"/>
              </a:defRPr>
            </a:lvl1pPr>
          </a:lstStyle>
          <a:p>
            <a:r>
              <a:rPr lang="en-US"/>
              <a:t>Click icon to add picture</a:t>
            </a:r>
            <a:endParaRPr lang="en-JM"/>
          </a:p>
        </p:txBody>
      </p:sp>
      <p:sp>
        <p:nvSpPr>
          <p:cNvPr id="2" name="Title 1"/>
          <p:cNvSpPr>
            <a:spLocks noGrp="1"/>
          </p:cNvSpPr>
          <p:nvPr>
            <p:ph type="title" hasCustomPrompt="1"/>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3739439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anner Image To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773" y="2"/>
            <a:ext cx="12192000" cy="3292475"/>
          </a:xfrm>
        </p:spPr>
        <p:txBody>
          <a:bodyPr/>
          <a:lstStyle/>
          <a:p>
            <a:r>
              <a:rPr lang="en-US"/>
              <a:t>Click icon to add picture</a:t>
            </a:r>
          </a:p>
        </p:txBody>
      </p:sp>
      <p:sp>
        <p:nvSpPr>
          <p:cNvPr id="2" name="Title 1"/>
          <p:cNvSpPr>
            <a:spLocks noGrp="1"/>
          </p:cNvSpPr>
          <p:nvPr>
            <p:ph type="title" hasCustomPrompt="1"/>
          </p:nvPr>
        </p:nvSpPr>
        <p:spPr/>
        <p:txBody>
          <a:bodyPr/>
          <a:lstStyle>
            <a:lvl1pPr>
              <a:defRPr>
                <a:solidFill>
                  <a:schemeClr val="bg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37231324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ound Center Image">
    <p:spTree>
      <p:nvGrpSpPr>
        <p:cNvPr id="1" name=""/>
        <p:cNvGrpSpPr/>
        <p:nvPr/>
      </p:nvGrpSpPr>
      <p:grpSpPr>
        <a:xfrm>
          <a:off x="0" y="0"/>
          <a:ext cx="0" cy="0"/>
          <a:chOff x="0" y="0"/>
          <a:chExt cx="0" cy="0"/>
        </a:xfrm>
      </p:grpSpPr>
      <p:sp>
        <p:nvSpPr>
          <p:cNvPr id="4" name="Picture Placeholder 28"/>
          <p:cNvSpPr>
            <a:spLocks noGrp="1" noChangeAspect="1"/>
          </p:cNvSpPr>
          <p:nvPr>
            <p:ph type="pic" sz="quarter" idx="51"/>
          </p:nvPr>
        </p:nvSpPr>
        <p:spPr>
          <a:xfrm>
            <a:off x="5135880" y="3242485"/>
            <a:ext cx="1920240" cy="1920240"/>
          </a:xfrm>
          <a:prstGeom prst="ellipse">
            <a:avLst/>
          </a:prstGeom>
          <a:ln w="76200" cap="sq">
            <a:noFill/>
            <a:miter lim="800000"/>
          </a:ln>
          <a:effectLst/>
        </p:spPr>
        <p:txBody>
          <a:bodyPr>
            <a:normAutofit/>
          </a:bodyPr>
          <a:lstStyle>
            <a:lvl1pPr marL="0" indent="0" algn="ctr">
              <a:buFontTx/>
              <a:buNone/>
              <a:defRPr sz="1399">
                <a:solidFill>
                  <a:schemeClr val="tx1">
                    <a:lumMod val="50000"/>
                    <a:lumOff val="50000"/>
                  </a:schemeClr>
                </a:solidFill>
                <a:latin typeface="+mn-lt"/>
                <a:cs typeface="Calibri" panose="020F0502020204030204" pitchFamily="34" charset="0"/>
              </a:defRPr>
            </a:lvl1pPr>
          </a:lstStyle>
          <a:p>
            <a:r>
              <a:rPr lang="en-US"/>
              <a:t>Click icon to add picture</a:t>
            </a:r>
            <a:endParaRPr lang="en-JM"/>
          </a:p>
        </p:txBody>
      </p:sp>
      <p:sp>
        <p:nvSpPr>
          <p:cNvPr id="2" name="Title 1"/>
          <p:cNvSpPr>
            <a:spLocks noGrp="1"/>
          </p:cNvSpPr>
          <p:nvPr>
            <p:ph type="title" hasCustomPrompt="1"/>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36243728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edium Image Righ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3429000" y="2401504"/>
            <a:ext cx="5342022" cy="3337560"/>
          </a:xfrm>
        </p:spPr>
        <p:txBody>
          <a:bodyPr/>
          <a:lstStyle/>
          <a:p>
            <a:r>
              <a:rPr lang="en-US"/>
              <a:t>Click icon to add picture</a:t>
            </a:r>
          </a:p>
        </p:txBody>
      </p:sp>
      <p:sp>
        <p:nvSpPr>
          <p:cNvPr id="2" name="Title 1"/>
          <p:cNvSpPr>
            <a:spLocks noGrp="1"/>
          </p:cNvSpPr>
          <p:nvPr>
            <p:ph type="title" hasCustomPrompt="1"/>
          </p:nvPr>
        </p:nvSpPr>
        <p:spPr>
          <a:xfrm>
            <a:off x="673273" y="151679"/>
            <a:ext cx="10801180" cy="1143000"/>
          </a:xfrm>
        </p:spPr>
        <p:txBody>
          <a:bodyPr>
            <a:noAutofit/>
          </a:bodyPr>
          <a:lstStyle>
            <a:lvl1pPr>
              <a:defRPr sz="4798" b="1" spc="-200">
                <a:solidFill>
                  <a:schemeClr val="tx1">
                    <a:lumMod val="75000"/>
                    <a:lumOff val="25000"/>
                  </a:schemeClr>
                </a:solidFill>
                <a:latin typeface="+mj-lt"/>
                <a:cs typeface="Source Sans Pro"/>
              </a:defRPr>
            </a:lvl1pPr>
          </a:lstStyle>
          <a:p>
            <a:r>
              <a:rPr lang="en-US"/>
              <a:t>Click To Edit Master Title Style</a:t>
            </a:r>
          </a:p>
        </p:txBody>
      </p:sp>
    </p:spTree>
    <p:custDataLst>
      <p:tags r:id="rId1"/>
    </p:custDataLst>
    <p:extLst>
      <p:ext uri="{BB962C8B-B14F-4D97-AF65-F5344CB8AC3E}">
        <p14:creationId xmlns:p14="http://schemas.microsoft.com/office/powerpoint/2010/main" val="3579965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 Round Images">
    <p:spTree>
      <p:nvGrpSpPr>
        <p:cNvPr id="1" name=""/>
        <p:cNvGrpSpPr/>
        <p:nvPr/>
      </p:nvGrpSpPr>
      <p:grpSpPr>
        <a:xfrm>
          <a:off x="0" y="0"/>
          <a:ext cx="0" cy="0"/>
          <a:chOff x="0" y="0"/>
          <a:chExt cx="0" cy="0"/>
        </a:xfrm>
      </p:grpSpPr>
      <p:sp>
        <p:nvSpPr>
          <p:cNvPr id="8" name="Picture Placeholder 28"/>
          <p:cNvSpPr>
            <a:spLocks noGrp="1" noChangeAspect="1"/>
          </p:cNvSpPr>
          <p:nvPr>
            <p:ph type="pic" sz="quarter" idx="53"/>
          </p:nvPr>
        </p:nvSpPr>
        <p:spPr>
          <a:xfrm>
            <a:off x="7519843" y="1860865"/>
            <a:ext cx="1462278" cy="1463040"/>
          </a:xfrm>
          <a:prstGeom prst="ellipse">
            <a:avLst/>
          </a:prstGeom>
          <a:ln w="76200" cap="sq">
            <a:noFill/>
            <a:miter lim="800000"/>
          </a:ln>
          <a:effectLst/>
        </p:spPr>
        <p:txBody>
          <a:bodyPr>
            <a:normAutofit/>
          </a:bodyPr>
          <a:lstStyle>
            <a:lvl1pPr marL="0" indent="0" algn="ctr">
              <a:buFontTx/>
              <a:buNone/>
              <a:defRPr sz="1399">
                <a:solidFill>
                  <a:schemeClr val="tx1">
                    <a:lumMod val="50000"/>
                    <a:lumOff val="50000"/>
                  </a:schemeClr>
                </a:solidFill>
                <a:latin typeface="+mn-lt"/>
                <a:cs typeface="Calibri" panose="020F0502020204030204" pitchFamily="34" charset="0"/>
              </a:defRPr>
            </a:lvl1pPr>
          </a:lstStyle>
          <a:p>
            <a:r>
              <a:rPr lang="en-US"/>
              <a:t>Click icon to add picture</a:t>
            </a:r>
            <a:endParaRPr lang="en-JM"/>
          </a:p>
        </p:txBody>
      </p:sp>
      <p:sp>
        <p:nvSpPr>
          <p:cNvPr id="7" name="Picture Placeholder 28"/>
          <p:cNvSpPr>
            <a:spLocks noGrp="1" noChangeAspect="1"/>
          </p:cNvSpPr>
          <p:nvPr>
            <p:ph type="pic" sz="quarter" idx="52"/>
          </p:nvPr>
        </p:nvSpPr>
        <p:spPr>
          <a:xfrm>
            <a:off x="3303348" y="1815145"/>
            <a:ext cx="1462278" cy="1463040"/>
          </a:xfrm>
          <a:prstGeom prst="ellipse">
            <a:avLst/>
          </a:prstGeom>
          <a:ln w="76200" cap="sq">
            <a:noFill/>
            <a:miter lim="800000"/>
          </a:ln>
          <a:effectLst/>
        </p:spPr>
        <p:txBody>
          <a:bodyPr>
            <a:normAutofit/>
          </a:bodyPr>
          <a:lstStyle>
            <a:lvl1pPr marL="0" indent="0" algn="ctr">
              <a:buFontTx/>
              <a:buNone/>
              <a:defRPr sz="1399">
                <a:solidFill>
                  <a:schemeClr val="tx1">
                    <a:lumMod val="50000"/>
                    <a:lumOff val="50000"/>
                  </a:schemeClr>
                </a:solidFill>
                <a:latin typeface="+mn-lt"/>
                <a:cs typeface="Calibri" panose="020F0502020204030204" pitchFamily="34" charset="0"/>
              </a:defRPr>
            </a:lvl1pPr>
          </a:lstStyle>
          <a:p>
            <a:r>
              <a:rPr lang="en-US"/>
              <a:t>Click icon to add picture</a:t>
            </a:r>
            <a:endParaRPr lang="en-JM"/>
          </a:p>
        </p:txBody>
      </p:sp>
      <p:sp>
        <p:nvSpPr>
          <p:cNvPr id="6" name="Picture Placeholder 28"/>
          <p:cNvSpPr>
            <a:spLocks noGrp="1" noChangeAspect="1"/>
          </p:cNvSpPr>
          <p:nvPr>
            <p:ph type="pic" sz="quarter" idx="51"/>
          </p:nvPr>
        </p:nvSpPr>
        <p:spPr>
          <a:xfrm>
            <a:off x="5046025" y="1450850"/>
            <a:ext cx="2193418" cy="2191630"/>
          </a:xfrm>
          <a:prstGeom prst="ellipse">
            <a:avLst/>
          </a:prstGeom>
          <a:ln w="76200" cap="sq">
            <a:noFill/>
            <a:miter lim="800000"/>
          </a:ln>
          <a:effectLst/>
        </p:spPr>
        <p:txBody>
          <a:bodyPr>
            <a:normAutofit/>
          </a:bodyPr>
          <a:lstStyle>
            <a:lvl1pPr marL="0" indent="0" algn="ctr">
              <a:buFontTx/>
              <a:buNone/>
              <a:defRPr sz="1399">
                <a:solidFill>
                  <a:schemeClr val="tx1">
                    <a:lumMod val="50000"/>
                    <a:lumOff val="50000"/>
                  </a:schemeClr>
                </a:solidFill>
                <a:latin typeface="+mn-lt"/>
                <a:cs typeface="Calibri" panose="020F0502020204030204" pitchFamily="34" charset="0"/>
              </a:defRPr>
            </a:lvl1pPr>
          </a:lstStyle>
          <a:p>
            <a:r>
              <a:rPr lang="en-US"/>
              <a:t>Click icon to add picture</a:t>
            </a:r>
            <a:endParaRPr lang="en-JM"/>
          </a:p>
        </p:txBody>
      </p:sp>
      <p:sp>
        <p:nvSpPr>
          <p:cNvPr id="9" name="Title 1"/>
          <p:cNvSpPr>
            <a:spLocks noGrp="1"/>
          </p:cNvSpPr>
          <p:nvPr>
            <p:ph type="title"/>
          </p:nvPr>
        </p:nvSpPr>
        <p:spPr>
          <a:xfrm>
            <a:off x="2191512" y="3474720"/>
            <a:ext cx="7808976" cy="1143000"/>
          </a:xfrm>
        </p:spPr>
        <p:txBody>
          <a:bodyPr/>
          <a:lstStyle>
            <a:lvl1pPr algn="ctr">
              <a:defRPr>
                <a:solidFill>
                  <a:schemeClr val="tx1">
                    <a:lumMod val="75000"/>
                    <a:lumOff val="25000"/>
                  </a:schemeClr>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14893867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lumMod val="75000"/>
                    <a:lumOff val="25000"/>
                  </a:schemeClr>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1877807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nner Image Middl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0" y="1932166"/>
            <a:ext cx="12200773" cy="2824251"/>
          </a:xfrm>
        </p:spPr>
        <p:txBody>
          <a:bodyPr/>
          <a:lstStyle/>
          <a:p>
            <a:r>
              <a:rPr lang="en-US"/>
              <a:t>Click icon to add picture</a:t>
            </a:r>
          </a:p>
        </p:txBody>
      </p:sp>
      <p:sp>
        <p:nvSpPr>
          <p:cNvPr id="2" name="Title 1"/>
          <p:cNvSpPr>
            <a:spLocks noGrp="1"/>
          </p:cNvSpPr>
          <p:nvPr>
            <p:ph type="title" hasCustomPrompt="1"/>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2953412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rge Image with Titl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6858000"/>
          </a:xfrm>
        </p:spPr>
        <p:txBody>
          <a:bodyPr/>
          <a:lstStyle/>
          <a:p>
            <a:r>
              <a:rPr lang="en-US"/>
              <a:t>Click icon to add picture</a:t>
            </a:r>
          </a:p>
        </p:txBody>
      </p:sp>
      <p:sp>
        <p:nvSpPr>
          <p:cNvPr id="4" name="Title 1"/>
          <p:cNvSpPr>
            <a:spLocks noGrp="1"/>
          </p:cNvSpPr>
          <p:nvPr>
            <p:ph type="title"/>
          </p:nvPr>
        </p:nvSpPr>
        <p:spPr>
          <a:xfrm>
            <a:off x="6236208" y="2057400"/>
            <a:ext cx="4992624" cy="1280160"/>
          </a:xfrm>
        </p:spPr>
        <p:txBody>
          <a:bodyPr lIns="0" tIns="0" rIns="0" bIns="0">
            <a:noAutofit/>
          </a:bodyPr>
          <a:lstStyle>
            <a:lvl1pPr algn="r">
              <a:defRPr>
                <a:solidFill>
                  <a:schemeClr val="bg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1203245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nner Image Bottom">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0" y="3565877"/>
            <a:ext cx="12192000" cy="3292124"/>
          </a:xfrm>
        </p:spPr>
        <p:txBody>
          <a:bodyPr/>
          <a:lstStyle/>
          <a:p>
            <a:r>
              <a:rPr lang="en-US"/>
              <a:t>Click icon to add picture</a:t>
            </a:r>
          </a:p>
        </p:txBody>
      </p:sp>
      <p:sp>
        <p:nvSpPr>
          <p:cNvPr id="2" name="Title 1"/>
          <p:cNvSpPr>
            <a:spLocks noGrp="1"/>
          </p:cNvSpPr>
          <p:nvPr>
            <p:ph type="title" hasCustomPrompt="1"/>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1072608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Image Left">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 y="0"/>
            <a:ext cx="8055392" cy="6858000"/>
          </a:xfrm>
        </p:spPr>
        <p:txBody>
          <a:bodyPr/>
          <a:lstStyle>
            <a:lvl1pPr marL="0" indent="0">
              <a:buNone/>
              <a:defRPr/>
            </a:lvl1pPr>
          </a:lstStyle>
          <a:p>
            <a:r>
              <a:rPr lang="en-US"/>
              <a:t>Click icon to add picture</a:t>
            </a:r>
          </a:p>
        </p:txBody>
      </p:sp>
      <p:sp>
        <p:nvSpPr>
          <p:cNvPr id="2" name="Title 1"/>
          <p:cNvSpPr>
            <a:spLocks noGrp="1"/>
          </p:cNvSpPr>
          <p:nvPr>
            <p:ph type="title" hasCustomPrompt="1"/>
          </p:nvPr>
        </p:nvSpPr>
        <p:spPr>
          <a:xfrm>
            <a:off x="673273" y="151679"/>
            <a:ext cx="7382120" cy="1143000"/>
          </a:xfrm>
        </p:spPr>
        <p:txBody>
          <a:bodyPr/>
          <a:lstStyle>
            <a:lvl1pPr>
              <a:defRPr>
                <a:solidFill>
                  <a:schemeClr val="bg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3298956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nner Image Under Titl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4798" y="1121261"/>
            <a:ext cx="12185944" cy="2444617"/>
          </a:xfrm>
        </p:spPr>
        <p:txBody>
          <a:bodyPr/>
          <a:lstStyle/>
          <a:p>
            <a:r>
              <a:rPr lang="en-US"/>
              <a:t>Click icon to add picture</a:t>
            </a:r>
          </a:p>
        </p:txBody>
      </p:sp>
      <p:sp>
        <p:nvSpPr>
          <p:cNvPr id="4" name="Title 1"/>
          <p:cNvSpPr>
            <a:spLocks noGrp="1"/>
          </p:cNvSpPr>
          <p:nvPr>
            <p:ph type="title" hasCustomPrompt="1"/>
          </p:nvPr>
        </p:nvSpPr>
        <p:spPr>
          <a:xfrm>
            <a:off x="676656" y="158353"/>
            <a:ext cx="10412618" cy="1143000"/>
          </a:xfrm>
        </p:spPr>
        <p:txBody>
          <a:bodyPr/>
          <a:lstStyle>
            <a:lvl1pPr>
              <a:defRPr>
                <a:solidFill>
                  <a:schemeClr val="tx1">
                    <a:lumMod val="75000"/>
                    <a:lumOff val="25000"/>
                  </a:schemeClr>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3751906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Image Bottom">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2120901"/>
            <a:ext cx="12192000" cy="4737100"/>
          </a:xfrm>
        </p:spPr>
        <p:txBody>
          <a:bodyPr/>
          <a:lstStyle/>
          <a:p>
            <a:r>
              <a:rPr lang="en-US"/>
              <a:t>Click icon to add picture</a:t>
            </a:r>
          </a:p>
        </p:txBody>
      </p:sp>
      <p:sp>
        <p:nvSpPr>
          <p:cNvPr id="2" name="Title 1"/>
          <p:cNvSpPr>
            <a:spLocks noGrp="1"/>
          </p:cNvSpPr>
          <p:nvPr>
            <p:ph type="title" hasCustomPrompt="1"/>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2473561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customXml" Target="../../customXml/item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Light-Bg2.jp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4688"/>
            <a:ext cx="12192000" cy="6858000"/>
          </a:xfrm>
          <a:prstGeom prst="rect">
            <a:avLst/>
          </a:prstGeom>
        </p:spPr>
      </p:pic>
      <p:sp>
        <p:nvSpPr>
          <p:cNvPr id="3" name="Text Placeholder 2"/>
          <p:cNvSpPr>
            <a:spLocks noGrp="1"/>
          </p:cNvSpPr>
          <p:nvPr>
            <p:ph type="body" idx="1"/>
          </p:nvPr>
        </p:nvSpPr>
        <p:spPr>
          <a:xfrm>
            <a:off x="673272" y="1604788"/>
            <a:ext cx="10801180" cy="4879499"/>
          </a:xfrm>
          <a:prstGeom prst="rect">
            <a:avLst/>
          </a:prstGeom>
        </p:spPr>
        <p:txBody>
          <a:bodyPr vert="horz" lIns="121954" tIns="60977" rIns="121954" bIns="60977"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673273" y="151679"/>
            <a:ext cx="10801180" cy="1143000"/>
          </a:xfrm>
          <a:prstGeom prst="rect">
            <a:avLst/>
          </a:prstGeom>
        </p:spPr>
        <p:txBody>
          <a:bodyPr vert="horz" lIns="121954" tIns="60977" rIns="121954" bIns="60977" rtlCol="0" anchor="ctr">
            <a:noAutofit/>
          </a:bodyPr>
          <a:lstStyle/>
          <a:p>
            <a:r>
              <a:rPr lang="en-US"/>
              <a:t>Click to edit Master title style</a:t>
            </a:r>
          </a:p>
        </p:txBody>
      </p:sp>
    </p:spTree>
    <p:custDataLst>
      <p:custData r:id="rId16"/>
      <p:tags r:id="rId17"/>
    </p:custDataLst>
    <p:extLst>
      <p:ext uri="{BB962C8B-B14F-4D97-AF65-F5344CB8AC3E}">
        <p14:creationId xmlns:p14="http://schemas.microsoft.com/office/powerpoint/2010/main" val="2607632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dt="0"/>
  <p:txStyles>
    <p:titleStyle>
      <a:lvl1pPr algn="l" defTabSz="609463" rtl="0" eaLnBrk="1" latinLnBrk="0" hangingPunct="1">
        <a:spcBef>
          <a:spcPct val="0"/>
        </a:spcBef>
        <a:buNone/>
        <a:defRPr sz="4798" b="1" kern="1200" spc="-200">
          <a:solidFill>
            <a:schemeClr val="tx1">
              <a:lumMod val="75000"/>
              <a:lumOff val="25000"/>
            </a:schemeClr>
          </a:solidFill>
          <a:latin typeface="+mj-lt"/>
          <a:ea typeface="Calibri" panose="020F0502020204030204" pitchFamily="34" charset="0"/>
          <a:cs typeface="Source Sans Pro"/>
        </a:defRPr>
      </a:lvl1pPr>
    </p:titleStyle>
    <p:bodyStyle>
      <a:lvl1pPr marL="457097" indent="-457097"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1pPr>
      <a:lvl2pPr marL="990377" indent="-380914"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2pPr>
      <a:lvl3pPr marL="1523657"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3pPr>
      <a:lvl4pPr marL="2133120"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4pPr>
      <a:lvl5pPr marL="2742582"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5pPr>
      <a:lvl6pPr marL="3352045" indent="-304732" algn="l" defTabSz="609463" rtl="0" eaLnBrk="1" latinLnBrk="0" hangingPunct="1">
        <a:spcBef>
          <a:spcPct val="20000"/>
        </a:spcBef>
        <a:buFont typeface="Arial"/>
        <a:buChar char="•"/>
        <a:defRPr sz="2699" kern="1200">
          <a:solidFill>
            <a:schemeClr val="tx1"/>
          </a:solidFill>
          <a:latin typeface="+mn-lt"/>
          <a:ea typeface="+mn-ea"/>
          <a:cs typeface="+mn-cs"/>
        </a:defRPr>
      </a:lvl6pPr>
      <a:lvl7pPr marL="3961508" indent="-304732" algn="l" defTabSz="609463" rtl="0" eaLnBrk="1" latinLnBrk="0" hangingPunct="1">
        <a:spcBef>
          <a:spcPct val="20000"/>
        </a:spcBef>
        <a:buFont typeface="Arial"/>
        <a:buChar char="•"/>
        <a:defRPr sz="2699" kern="1200">
          <a:solidFill>
            <a:schemeClr val="tx1"/>
          </a:solidFill>
          <a:latin typeface="+mn-lt"/>
          <a:ea typeface="+mn-ea"/>
          <a:cs typeface="+mn-cs"/>
        </a:defRPr>
      </a:lvl7pPr>
      <a:lvl8pPr marL="4570970" indent="-304732" algn="l" defTabSz="609463" rtl="0" eaLnBrk="1" latinLnBrk="0" hangingPunct="1">
        <a:spcBef>
          <a:spcPct val="20000"/>
        </a:spcBef>
        <a:buFont typeface="Arial"/>
        <a:buChar char="•"/>
        <a:defRPr sz="2699" kern="1200">
          <a:solidFill>
            <a:schemeClr val="tx1"/>
          </a:solidFill>
          <a:latin typeface="+mn-lt"/>
          <a:ea typeface="+mn-ea"/>
          <a:cs typeface="+mn-cs"/>
        </a:defRPr>
      </a:lvl8pPr>
      <a:lvl9pPr marL="5180433" indent="-304732" algn="l" defTabSz="609463" rtl="0" eaLnBrk="1" latinLnBrk="0" hangingPunct="1">
        <a:spcBef>
          <a:spcPct val="20000"/>
        </a:spcBef>
        <a:buFont typeface="Arial"/>
        <a:buChar char="•"/>
        <a:defRPr sz="2699" kern="1200">
          <a:solidFill>
            <a:schemeClr val="tx1"/>
          </a:solidFill>
          <a:latin typeface="+mn-lt"/>
          <a:ea typeface="+mn-ea"/>
          <a:cs typeface="+mn-cs"/>
        </a:defRPr>
      </a:lvl9pPr>
    </p:bodyStyle>
    <p:otherStyle>
      <a:defPPr>
        <a:defRPr lang="en-US"/>
      </a:defPPr>
      <a:lvl1pPr marL="0" algn="l" defTabSz="609463" rtl="0" eaLnBrk="1" latinLnBrk="0" hangingPunct="1">
        <a:defRPr sz="2399" kern="1200">
          <a:solidFill>
            <a:schemeClr val="tx1"/>
          </a:solidFill>
          <a:latin typeface="+mn-lt"/>
          <a:ea typeface="+mn-ea"/>
          <a:cs typeface="+mn-cs"/>
        </a:defRPr>
      </a:lvl1pPr>
      <a:lvl2pPr marL="609463" algn="l" defTabSz="609463" rtl="0" eaLnBrk="1" latinLnBrk="0" hangingPunct="1">
        <a:defRPr sz="2399" kern="1200">
          <a:solidFill>
            <a:schemeClr val="tx1"/>
          </a:solidFill>
          <a:latin typeface="+mn-lt"/>
          <a:ea typeface="+mn-ea"/>
          <a:cs typeface="+mn-cs"/>
        </a:defRPr>
      </a:lvl2pPr>
      <a:lvl3pPr marL="1218925" algn="l" defTabSz="609463" rtl="0" eaLnBrk="1" latinLnBrk="0" hangingPunct="1">
        <a:defRPr sz="2399" kern="1200">
          <a:solidFill>
            <a:schemeClr val="tx1"/>
          </a:solidFill>
          <a:latin typeface="+mn-lt"/>
          <a:ea typeface="+mn-ea"/>
          <a:cs typeface="+mn-cs"/>
        </a:defRPr>
      </a:lvl3pPr>
      <a:lvl4pPr marL="1828388" algn="l" defTabSz="609463" rtl="0" eaLnBrk="1" latinLnBrk="0" hangingPunct="1">
        <a:defRPr sz="2399" kern="1200">
          <a:solidFill>
            <a:schemeClr val="tx1"/>
          </a:solidFill>
          <a:latin typeface="+mn-lt"/>
          <a:ea typeface="+mn-ea"/>
          <a:cs typeface="+mn-cs"/>
        </a:defRPr>
      </a:lvl4pPr>
      <a:lvl5pPr marL="2437851" algn="l" defTabSz="609463" rtl="0" eaLnBrk="1" latinLnBrk="0" hangingPunct="1">
        <a:defRPr sz="2399" kern="1200">
          <a:solidFill>
            <a:schemeClr val="tx1"/>
          </a:solidFill>
          <a:latin typeface="+mn-lt"/>
          <a:ea typeface="+mn-ea"/>
          <a:cs typeface="+mn-cs"/>
        </a:defRPr>
      </a:lvl5pPr>
      <a:lvl6pPr marL="3047314" algn="l" defTabSz="609463" rtl="0" eaLnBrk="1" latinLnBrk="0" hangingPunct="1">
        <a:defRPr sz="2399" kern="1200">
          <a:solidFill>
            <a:schemeClr val="tx1"/>
          </a:solidFill>
          <a:latin typeface="+mn-lt"/>
          <a:ea typeface="+mn-ea"/>
          <a:cs typeface="+mn-cs"/>
        </a:defRPr>
      </a:lvl6pPr>
      <a:lvl7pPr marL="3656777" algn="l" defTabSz="609463" rtl="0" eaLnBrk="1" latinLnBrk="0" hangingPunct="1">
        <a:defRPr sz="2399" kern="1200">
          <a:solidFill>
            <a:schemeClr val="tx1"/>
          </a:solidFill>
          <a:latin typeface="+mn-lt"/>
          <a:ea typeface="+mn-ea"/>
          <a:cs typeface="+mn-cs"/>
        </a:defRPr>
      </a:lvl7pPr>
      <a:lvl8pPr marL="4266239" algn="l" defTabSz="609463" rtl="0" eaLnBrk="1" latinLnBrk="0" hangingPunct="1">
        <a:defRPr sz="2399" kern="1200">
          <a:solidFill>
            <a:schemeClr val="tx1"/>
          </a:solidFill>
          <a:latin typeface="+mn-lt"/>
          <a:ea typeface="+mn-ea"/>
          <a:cs typeface="+mn-cs"/>
        </a:defRPr>
      </a:lvl8pPr>
      <a:lvl9pPr marL="4875702" algn="l" defTabSz="609463"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4.xml"/><Relationship Id="rId1" Type="http://schemas.openxmlformats.org/officeDocument/2006/relationships/tags" Target="../tags/tag26.xml"/><Relationship Id="rId5" Type="http://schemas.openxmlformats.org/officeDocument/2006/relationships/image" Target="../media/image11.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4.xml"/><Relationship Id="rId1" Type="http://schemas.openxmlformats.org/officeDocument/2006/relationships/tags" Target="../tags/tag2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4.xml"/><Relationship Id="rId1" Type="http://schemas.openxmlformats.org/officeDocument/2006/relationships/tags" Target="../tags/tag28.xml"/><Relationship Id="rId5" Type="http://schemas.openxmlformats.org/officeDocument/2006/relationships/image" Target="../media/image14.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16.jpeg"/><Relationship Id="rId5" Type="http://schemas.openxmlformats.org/officeDocument/2006/relationships/image" Target="../media/image2.pn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30.xml"/><Relationship Id="rId5" Type="http://schemas.openxmlformats.org/officeDocument/2006/relationships/image" Target="../media/image16.jpe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31.xml"/><Relationship Id="rId5" Type="http://schemas.openxmlformats.org/officeDocument/2006/relationships/image" Target="../media/image2.png"/><Relationship Id="rId4" Type="http://schemas.openxmlformats.org/officeDocument/2006/relationships/hyperlink" Target="https://www.usbankfocus.com/" TargetMode="Externa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3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33.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34.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35.xml"/><Relationship Id="rId5" Type="http://schemas.openxmlformats.org/officeDocument/2006/relationships/image" Target="../media/image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18.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36.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37.xml"/><Relationship Id="rId5" Type="http://schemas.openxmlformats.org/officeDocument/2006/relationships/image" Target="../media/image22.jpe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4.xml"/><Relationship Id="rId1" Type="http://schemas.openxmlformats.org/officeDocument/2006/relationships/tags" Target="../tags/tag38.xml"/><Relationship Id="rId5" Type="http://schemas.openxmlformats.org/officeDocument/2006/relationships/image" Target="../media/image2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4.xml"/><Relationship Id="rId1" Type="http://schemas.openxmlformats.org/officeDocument/2006/relationships/tags" Target="../tags/tag39.xml"/><Relationship Id="rId5" Type="http://schemas.openxmlformats.org/officeDocument/2006/relationships/image" Target="../media/image24.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4.xml"/><Relationship Id="rId1" Type="http://schemas.openxmlformats.org/officeDocument/2006/relationships/tags" Target="../tags/tag4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41.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42.xml"/><Relationship Id="rId5" Type="http://schemas.openxmlformats.org/officeDocument/2006/relationships/image" Target="../media/image27.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43.xml"/><Relationship Id="rId6" Type="http://schemas.openxmlformats.org/officeDocument/2006/relationships/image" Target="../media/image2.png"/><Relationship Id="rId5" Type="http://schemas.openxmlformats.org/officeDocument/2006/relationships/hyperlink" Target="mailto:jfox@worksystems.org" TargetMode="External"/><Relationship Id="rId4" Type="http://schemas.openxmlformats.org/officeDocument/2006/relationships/image" Target="../media/image28.jp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44.xml"/><Relationship Id="rId5" Type="http://schemas.openxmlformats.org/officeDocument/2006/relationships/image" Target="../media/image29.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3.xml"/><Relationship Id="rId7" Type="http://schemas.openxmlformats.org/officeDocument/2006/relationships/diagramColors" Target="../diagrams/colors1.xml"/><Relationship Id="rId2" Type="http://schemas.openxmlformats.org/officeDocument/2006/relationships/slideLayout" Target="../slideLayouts/slideLayout3.xml"/><Relationship Id="rId1" Type="http://schemas.openxmlformats.org/officeDocument/2006/relationships/tags" Target="../tags/tag1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45.xml"/><Relationship Id="rId5" Type="http://schemas.openxmlformats.org/officeDocument/2006/relationships/image" Target="../media/image2.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46.xml"/><Relationship Id="rId5" Type="http://schemas.openxmlformats.org/officeDocument/2006/relationships/image" Target="../media/image31.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47.xml"/><Relationship Id="rId5" Type="http://schemas.openxmlformats.org/officeDocument/2006/relationships/image" Target="../media/image2.png"/><Relationship Id="rId4" Type="http://schemas.openxmlformats.org/officeDocument/2006/relationships/image" Target="../media/image32.jp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48.xml"/><Relationship Id="rId5" Type="http://schemas.openxmlformats.org/officeDocument/2006/relationships/image" Target="../media/image33.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49.xml"/><Relationship Id="rId5" Type="http://schemas.openxmlformats.org/officeDocument/2006/relationships/image" Target="../media/image2.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50.xml"/><Relationship Id="rId5" Type="http://schemas.openxmlformats.org/officeDocument/2006/relationships/image" Target="../media/image35.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51.xml"/><Relationship Id="rId6" Type="http://schemas.openxmlformats.org/officeDocument/2006/relationships/hyperlink" Target="mailto:ldavis@worksystems.org" TargetMode="External"/><Relationship Id="rId5" Type="http://schemas.openxmlformats.org/officeDocument/2006/relationships/hyperlink" Target="mailto:mheady@worksystems.org" TargetMode="External"/><Relationship Id="rId4" Type="http://schemas.openxmlformats.org/officeDocument/2006/relationships/hyperlink" Target="mailto:jfox@worksystems.org" TargetMode="Externa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52.xml"/><Relationship Id="rId5" Type="http://schemas.openxmlformats.org/officeDocument/2006/relationships/hyperlink" Target="https://docs.google.com/spreadsheets/d/19_iA4OVHcfYqqCwxgxogXHXXqIV26ui9r3Q-xA-8CW0/edit?usp=sharing" TargetMode="Externa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20.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4.xml"/><Relationship Id="rId1" Type="http://schemas.openxmlformats.org/officeDocument/2006/relationships/tags" Target="../tags/tag21.xml"/><Relationship Id="rId6" Type="http://schemas.openxmlformats.org/officeDocument/2006/relationships/hyperlink" Target="https://participant.stipendworksystems.org/" TargetMode="External"/><Relationship Id="rId5" Type="http://schemas.openxmlformats.org/officeDocument/2006/relationships/image" Target="../media/image4.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tags" Target="../tags/tag22.xml"/><Relationship Id="rId5" Type="http://schemas.openxmlformats.org/officeDocument/2006/relationships/image" Target="../media/image5.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tags" Target="../tags/tag2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xml"/><Relationship Id="rId1" Type="http://schemas.openxmlformats.org/officeDocument/2006/relationships/tags" Target="../tags/tag24.xml"/><Relationship Id="rId5" Type="http://schemas.openxmlformats.org/officeDocument/2006/relationships/image" Target="../media/image8.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tags" Target="../tags/tag2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1" y="1247775"/>
            <a:ext cx="12192001" cy="134473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a:xfrm>
            <a:off x="-2" y="-1"/>
            <a:ext cx="12192001" cy="914400"/>
          </a:xfrm>
          <a:solidFill>
            <a:srgbClr val="0070C0"/>
          </a:solidFill>
        </p:spPr>
        <p:txBody>
          <a:bodyPr/>
          <a:lstStyle/>
          <a:p>
            <a:r>
              <a:rPr lang="en-US" dirty="0">
                <a:solidFill>
                  <a:schemeClr val="bg1"/>
                </a:solidFill>
                <a:sym typeface="CabinSketch Bold" charset="0"/>
              </a:rPr>
              <a:t>	Worksystems CSS Stipend Payment System</a:t>
            </a:r>
            <a:endParaRPr lang="en-US" dirty="0">
              <a:solidFill>
                <a:schemeClr val="bg1"/>
              </a:solidFill>
            </a:endParaRPr>
          </a:p>
        </p:txBody>
      </p:sp>
      <p:sp>
        <p:nvSpPr>
          <p:cNvPr id="45" name="Text Placeholder 1"/>
          <p:cNvSpPr txBox="1">
            <a:spLocks/>
          </p:cNvSpPr>
          <p:nvPr/>
        </p:nvSpPr>
        <p:spPr>
          <a:xfrm>
            <a:off x="644087" y="1073685"/>
            <a:ext cx="9086173" cy="5110645"/>
          </a:xfrm>
          <a:prstGeom prst="rect">
            <a:avLst/>
          </a:prstGeom>
        </p:spPr>
        <p:txBody>
          <a:bodyPr lIns="121891" tIns="60945" rIns="121891" bIns="60945">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600"/>
              </a:spcAft>
              <a:buNone/>
              <a:defRPr/>
            </a:pPr>
            <a:r>
              <a:rPr lang="en-US" sz="2000" b="1" dirty="0">
                <a:solidFill>
                  <a:schemeClr val="tx1"/>
                </a:solidFill>
                <a:cs typeface="Corbel"/>
              </a:rPr>
              <a:t>What’s Covered in This Training</a:t>
            </a:r>
            <a:endParaRPr lang="en-US" b="1" dirty="0">
              <a:solidFill>
                <a:schemeClr val="tx1"/>
              </a:solidFill>
              <a:cs typeface="Corbel"/>
            </a:endParaRPr>
          </a:p>
          <a:p>
            <a:pPr marL="684213" indent="-223838">
              <a:spcBef>
                <a:spcPts val="0"/>
              </a:spcBef>
              <a:spcAft>
                <a:spcPts val="600"/>
              </a:spcAft>
              <a:defRPr/>
            </a:pPr>
            <a:r>
              <a:rPr lang="en-US" sz="1800" dirty="0">
                <a:solidFill>
                  <a:schemeClr val="tx1"/>
                </a:solidFill>
                <a:cs typeface="Corbel"/>
              </a:rPr>
              <a:t>CSS or DPI?</a:t>
            </a:r>
          </a:p>
          <a:p>
            <a:pPr marL="684213" indent="-223838">
              <a:spcBef>
                <a:spcPts val="0"/>
              </a:spcBef>
              <a:spcAft>
                <a:spcPts val="600"/>
              </a:spcAft>
              <a:defRPr/>
            </a:pPr>
            <a:r>
              <a:rPr lang="en-US" sz="1800" dirty="0">
                <a:solidFill>
                  <a:schemeClr val="tx1"/>
                </a:solidFill>
                <a:cs typeface="Corbel"/>
              </a:rPr>
              <a:t>Pay Cycle:  Steps </a:t>
            </a:r>
            <a:r>
              <a:rPr lang="en-US" sz="1800" i="1" dirty="0">
                <a:solidFill>
                  <a:schemeClr val="tx1"/>
                </a:solidFill>
                <a:cs typeface="Corbel"/>
              </a:rPr>
              <a:t>(slide 4) </a:t>
            </a:r>
            <a:r>
              <a:rPr lang="en-US" sz="1800" dirty="0">
                <a:solidFill>
                  <a:schemeClr val="tx1"/>
                </a:solidFill>
                <a:cs typeface="Corbel"/>
              </a:rPr>
              <a:t>&amp; Calendar </a:t>
            </a:r>
            <a:r>
              <a:rPr lang="en-US" sz="1800" i="1" dirty="0">
                <a:solidFill>
                  <a:schemeClr val="tx1"/>
                </a:solidFill>
                <a:cs typeface="Corbel"/>
              </a:rPr>
              <a:t>(slide 5)</a:t>
            </a:r>
            <a:endParaRPr lang="en-US" sz="1800" dirty="0">
              <a:solidFill>
                <a:schemeClr val="tx1"/>
              </a:solidFill>
              <a:cs typeface="Corbel"/>
            </a:endParaRPr>
          </a:p>
          <a:p>
            <a:pPr marL="684213" indent="-223838">
              <a:spcBef>
                <a:spcPts val="0"/>
              </a:spcBef>
              <a:spcAft>
                <a:spcPts val="600"/>
              </a:spcAft>
              <a:defRPr/>
            </a:pPr>
            <a:r>
              <a:rPr lang="en-US" sz="1800" dirty="0">
                <a:solidFill>
                  <a:schemeClr val="tx1"/>
                </a:solidFill>
                <a:cs typeface="Corbel"/>
              </a:rPr>
              <a:t>How Participants Set Up CSS Accounts </a:t>
            </a:r>
            <a:r>
              <a:rPr lang="en-US" sz="1800" i="1" dirty="0">
                <a:solidFill>
                  <a:schemeClr val="tx1"/>
                </a:solidFill>
                <a:cs typeface="Corbel"/>
              </a:rPr>
              <a:t>(slides 6-13)</a:t>
            </a:r>
            <a:endParaRPr lang="en-US" sz="1800" dirty="0">
              <a:solidFill>
                <a:schemeClr val="tx1"/>
              </a:solidFill>
              <a:cs typeface="Corbel"/>
            </a:endParaRPr>
          </a:p>
          <a:p>
            <a:pPr marL="684213" indent="-223838">
              <a:spcBef>
                <a:spcPts val="0"/>
              </a:spcBef>
              <a:spcAft>
                <a:spcPts val="600"/>
              </a:spcAft>
              <a:defRPr/>
            </a:pPr>
            <a:r>
              <a:rPr lang="en-US" sz="1800" dirty="0">
                <a:solidFill>
                  <a:schemeClr val="tx1"/>
                </a:solidFill>
                <a:cs typeface="Corbel"/>
              </a:rPr>
              <a:t>Pay Options for Participants </a:t>
            </a:r>
            <a:r>
              <a:rPr lang="en-US" sz="1800" i="1" dirty="0">
                <a:solidFill>
                  <a:schemeClr val="tx1"/>
                </a:solidFill>
                <a:cs typeface="Corbel"/>
              </a:rPr>
              <a:t>(slides 14-21)</a:t>
            </a:r>
            <a:endParaRPr lang="en-US" sz="1800" dirty="0">
              <a:solidFill>
                <a:schemeClr val="tx1"/>
              </a:solidFill>
              <a:cs typeface="Corbel"/>
            </a:endParaRPr>
          </a:p>
          <a:p>
            <a:pPr marL="684213" indent="-223838">
              <a:spcBef>
                <a:spcPts val="0"/>
              </a:spcBef>
              <a:spcAft>
                <a:spcPts val="600"/>
              </a:spcAft>
              <a:defRPr/>
            </a:pPr>
            <a:r>
              <a:rPr lang="en-US" sz="1800" dirty="0">
                <a:solidFill>
                  <a:schemeClr val="tx1"/>
                </a:solidFill>
                <a:cs typeface="Corbel"/>
              </a:rPr>
              <a:t>Participant Administration</a:t>
            </a:r>
          </a:p>
          <a:p>
            <a:pPr marL="1084263" lvl="1" indent="-223838">
              <a:spcBef>
                <a:spcPts val="0"/>
              </a:spcBef>
              <a:spcAft>
                <a:spcPts val="600"/>
              </a:spcAft>
              <a:defRPr/>
            </a:pPr>
            <a:r>
              <a:rPr lang="en-US" sz="1600" dirty="0">
                <a:solidFill>
                  <a:schemeClr val="tx1"/>
                </a:solidFill>
                <a:cs typeface="Corbel"/>
              </a:rPr>
              <a:t>Updating Participants </a:t>
            </a:r>
            <a:r>
              <a:rPr lang="en-US" sz="1600" i="1" dirty="0">
                <a:solidFill>
                  <a:schemeClr val="tx1"/>
                </a:solidFill>
                <a:cs typeface="Corbel"/>
              </a:rPr>
              <a:t>(slide 23)</a:t>
            </a:r>
          </a:p>
          <a:p>
            <a:pPr marL="1084263" lvl="1" indent="-223838">
              <a:spcBef>
                <a:spcPts val="0"/>
              </a:spcBef>
              <a:spcAft>
                <a:spcPts val="600"/>
              </a:spcAft>
              <a:defRPr/>
            </a:pPr>
            <a:r>
              <a:rPr lang="en-US" sz="1600" dirty="0">
                <a:solidFill>
                  <a:schemeClr val="tx1"/>
                </a:solidFill>
                <a:cs typeface="Corbel"/>
              </a:rPr>
              <a:t>Entering Payments </a:t>
            </a:r>
            <a:r>
              <a:rPr lang="en-US" sz="1600" i="1" dirty="0">
                <a:solidFill>
                  <a:schemeClr val="tx1"/>
                </a:solidFill>
                <a:cs typeface="Corbel"/>
              </a:rPr>
              <a:t>(slide 22)</a:t>
            </a:r>
          </a:p>
          <a:p>
            <a:pPr marL="1084263" lvl="1" indent="-223838">
              <a:spcBef>
                <a:spcPts val="0"/>
              </a:spcBef>
              <a:spcAft>
                <a:spcPts val="600"/>
              </a:spcAft>
              <a:defRPr/>
            </a:pPr>
            <a:r>
              <a:rPr lang="en-US" sz="1600" dirty="0">
                <a:solidFill>
                  <a:schemeClr val="tx1"/>
                </a:solidFill>
                <a:cs typeface="Corbel"/>
              </a:rPr>
              <a:t>Exiting Participants </a:t>
            </a:r>
            <a:r>
              <a:rPr lang="en-US" sz="1600" i="1" dirty="0">
                <a:solidFill>
                  <a:schemeClr val="tx1"/>
                </a:solidFill>
                <a:cs typeface="Corbel"/>
              </a:rPr>
              <a:t>(slide 24)</a:t>
            </a:r>
          </a:p>
          <a:p>
            <a:pPr marL="684213" indent="-223838">
              <a:spcBef>
                <a:spcPts val="0"/>
              </a:spcBef>
              <a:defRPr/>
            </a:pPr>
            <a:r>
              <a:rPr lang="en-US" sz="2000" dirty="0">
                <a:solidFill>
                  <a:schemeClr val="tx1"/>
                </a:solidFill>
                <a:cs typeface="Corbel"/>
              </a:rPr>
              <a:t>Pay Card Administration</a:t>
            </a:r>
          </a:p>
          <a:p>
            <a:pPr marL="1084263" lvl="1" indent="-223838">
              <a:spcBef>
                <a:spcPts val="0"/>
              </a:spcBef>
              <a:defRPr/>
            </a:pPr>
            <a:r>
              <a:rPr lang="en-US" sz="1600" dirty="0">
                <a:solidFill>
                  <a:schemeClr val="tx1"/>
                </a:solidFill>
                <a:cs typeface="Corbel"/>
              </a:rPr>
              <a:t>Pay Card Creation </a:t>
            </a:r>
            <a:r>
              <a:rPr lang="en-US" sz="1600" i="1" dirty="0">
                <a:solidFill>
                  <a:schemeClr val="tx1"/>
                </a:solidFill>
                <a:cs typeface="Corbel"/>
              </a:rPr>
              <a:t>(slide 25)</a:t>
            </a:r>
            <a:endParaRPr lang="en-US" sz="1600" dirty="0">
              <a:solidFill>
                <a:schemeClr val="tx1"/>
              </a:solidFill>
              <a:cs typeface="Corbel"/>
            </a:endParaRPr>
          </a:p>
          <a:p>
            <a:pPr marL="1084263" lvl="1" indent="-223838">
              <a:spcBef>
                <a:spcPts val="0"/>
              </a:spcBef>
              <a:defRPr/>
            </a:pPr>
            <a:r>
              <a:rPr lang="en-US" sz="1600" dirty="0">
                <a:solidFill>
                  <a:schemeClr val="tx1"/>
                </a:solidFill>
                <a:cs typeface="Corbel"/>
              </a:rPr>
              <a:t>Pay Card Status </a:t>
            </a:r>
            <a:r>
              <a:rPr lang="en-US" sz="1600" i="1" dirty="0">
                <a:solidFill>
                  <a:schemeClr val="tx1"/>
                </a:solidFill>
                <a:cs typeface="Corbel"/>
              </a:rPr>
              <a:t>(slides 26 &amp; 27)</a:t>
            </a:r>
            <a:endParaRPr lang="en-US" sz="1600" dirty="0">
              <a:solidFill>
                <a:schemeClr val="tx1"/>
              </a:solidFill>
              <a:cs typeface="Corbel"/>
            </a:endParaRPr>
          </a:p>
          <a:p>
            <a:pPr marL="1084263" lvl="1" indent="-223838">
              <a:spcBef>
                <a:spcPts val="0"/>
              </a:spcBef>
              <a:defRPr/>
            </a:pPr>
            <a:r>
              <a:rPr lang="en-US" sz="1600" dirty="0">
                <a:solidFill>
                  <a:schemeClr val="tx1"/>
                </a:solidFill>
                <a:cs typeface="Corbel"/>
              </a:rPr>
              <a:t>Required Pay Card Reports </a:t>
            </a:r>
            <a:r>
              <a:rPr lang="en-US" sz="1600" i="1" dirty="0">
                <a:solidFill>
                  <a:schemeClr val="tx1"/>
                </a:solidFill>
                <a:cs typeface="Corbel"/>
              </a:rPr>
              <a:t>(slides 28-34)</a:t>
            </a:r>
            <a:endParaRPr lang="en-US" sz="1600" dirty="0">
              <a:solidFill>
                <a:schemeClr val="tx1"/>
              </a:solidFill>
              <a:cs typeface="Corbel"/>
            </a:endParaRPr>
          </a:p>
          <a:p>
            <a:pPr marL="1084263" lvl="1" indent="-223838">
              <a:spcBef>
                <a:spcPts val="0"/>
              </a:spcBef>
              <a:defRPr/>
            </a:pPr>
            <a:r>
              <a:rPr lang="en-US" sz="1600" dirty="0">
                <a:solidFill>
                  <a:schemeClr val="tx1"/>
                </a:solidFill>
                <a:cs typeface="Corbel"/>
              </a:rPr>
              <a:t>Helping Participants with Pay Cards </a:t>
            </a:r>
            <a:r>
              <a:rPr lang="en-US" sz="1600" i="1" dirty="0">
                <a:solidFill>
                  <a:schemeClr val="tx1"/>
                </a:solidFill>
                <a:cs typeface="Corbel"/>
              </a:rPr>
              <a:t>(slide 35)</a:t>
            </a:r>
            <a:endParaRPr lang="en-US" sz="1600" dirty="0">
              <a:solidFill>
                <a:schemeClr val="tx1"/>
              </a:solidFill>
              <a:cs typeface="Corbel"/>
            </a:endParaRPr>
          </a:p>
          <a:p>
            <a:pPr marL="684213" indent="-223838">
              <a:spcBef>
                <a:spcPts val="0"/>
              </a:spcBef>
              <a:defRPr/>
            </a:pPr>
            <a:r>
              <a:rPr lang="en-US" sz="2000" dirty="0">
                <a:solidFill>
                  <a:schemeClr val="tx1"/>
                </a:solidFill>
                <a:cs typeface="Corbel"/>
              </a:rPr>
              <a:t>Contacts </a:t>
            </a:r>
            <a:r>
              <a:rPr lang="en-US" sz="1600" i="1" dirty="0">
                <a:solidFill>
                  <a:schemeClr val="tx1"/>
                </a:solidFill>
                <a:cs typeface="Corbel"/>
              </a:rPr>
              <a:t>(slide 36)</a:t>
            </a:r>
            <a:endParaRPr lang="en-US" sz="1600" dirty="0">
              <a:solidFill>
                <a:schemeClr val="tx1"/>
              </a:solidFill>
              <a:cs typeface="Corbel"/>
            </a:endParaRPr>
          </a:p>
          <a:p>
            <a:pPr marL="1084263" lvl="1" indent="-223838">
              <a:spcBef>
                <a:spcPts val="0"/>
              </a:spcBef>
              <a:defRPr/>
            </a:pPr>
            <a:endParaRPr lang="en-US" sz="1699" dirty="0">
              <a:solidFill>
                <a:schemeClr val="tx1"/>
              </a:solidFill>
              <a:cs typeface="Corbel"/>
            </a:endParaRPr>
          </a:p>
          <a:p>
            <a:pPr marL="0" indent="0">
              <a:spcBef>
                <a:spcPts val="0"/>
              </a:spcBef>
              <a:buNone/>
              <a:defRPr/>
            </a:pPr>
            <a:endParaRPr lang="en-US" sz="2099" dirty="0">
              <a:solidFill>
                <a:schemeClr val="tx1"/>
              </a:solidFill>
              <a:cs typeface="Corbel"/>
            </a:endParaRPr>
          </a:p>
          <a:p>
            <a:pPr marL="0" indent="0">
              <a:spcBef>
                <a:spcPts val="0"/>
              </a:spcBef>
              <a:buNone/>
              <a:defRPr/>
            </a:pPr>
            <a:endParaRPr lang="en-US" sz="2099" dirty="0">
              <a:solidFill>
                <a:schemeClr val="tx1"/>
              </a:solidFill>
              <a:cs typeface="Corbel"/>
            </a:endParaRPr>
          </a:p>
          <a:p>
            <a:pPr marL="0" indent="0">
              <a:spcBef>
                <a:spcPts val="0"/>
              </a:spcBef>
              <a:buNone/>
              <a:defRPr/>
            </a:pPr>
            <a:endParaRPr lang="en-US" sz="2099" dirty="0">
              <a:solidFill>
                <a:schemeClr val="tx1"/>
              </a:solidFill>
              <a:cs typeface="Corbel"/>
            </a:endParaRPr>
          </a:p>
        </p:txBody>
      </p:sp>
      <p:grpSp>
        <p:nvGrpSpPr>
          <p:cNvPr id="10" name="Group 9">
            <a:extLst>
              <a:ext uri="{FF2B5EF4-FFF2-40B4-BE49-F238E27FC236}">
                <a16:creationId xmlns:a16="http://schemas.microsoft.com/office/drawing/2014/main" id="{5AF6D3A4-16C7-48D5-A3BD-F06F5C7B6648}"/>
              </a:ext>
            </a:extLst>
          </p:cNvPr>
          <p:cNvGrpSpPr/>
          <p:nvPr/>
        </p:nvGrpSpPr>
        <p:grpSpPr>
          <a:xfrm>
            <a:off x="-2" y="6289384"/>
            <a:ext cx="12192001" cy="500147"/>
            <a:chOff x="-2" y="6289384"/>
            <a:chExt cx="12192001" cy="500147"/>
          </a:xfrm>
        </p:grpSpPr>
        <p:pic>
          <p:nvPicPr>
            <p:cNvPr id="7" name="Picture 6" descr="Icon&#10;&#10;Description automatically generated">
              <a:extLst>
                <a:ext uri="{FF2B5EF4-FFF2-40B4-BE49-F238E27FC236}">
                  <a16:creationId xmlns:a16="http://schemas.microsoft.com/office/drawing/2014/main" id="{1F890158-1DA7-4443-A3C1-2F9569FDE4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0096" y="6289384"/>
              <a:ext cx="1681903" cy="500147"/>
            </a:xfrm>
            <a:prstGeom prst="rect">
              <a:avLst/>
            </a:prstGeom>
          </p:spPr>
        </p:pic>
        <p:sp>
          <p:nvSpPr>
            <p:cNvPr id="8" name="TextBox 7">
              <a:extLst>
                <a:ext uri="{FF2B5EF4-FFF2-40B4-BE49-F238E27FC236}">
                  <a16:creationId xmlns:a16="http://schemas.microsoft.com/office/drawing/2014/main" id="{6EA2C780-1369-4CB4-995C-8D00F1B29D4F}"/>
                </a:ext>
              </a:extLst>
            </p:cNvPr>
            <p:cNvSpPr txBox="1"/>
            <p:nvPr/>
          </p:nvSpPr>
          <p:spPr>
            <a:xfrm>
              <a:off x="-2" y="6496283"/>
              <a:ext cx="10418620" cy="252377"/>
            </a:xfrm>
            <a:prstGeom prst="rect">
              <a:avLst/>
            </a:prstGeom>
            <a:solidFill>
              <a:schemeClr val="tx1"/>
            </a:solidFill>
          </p:spPr>
          <p:txBody>
            <a:bodyPr wrap="square" lIns="118872" tIns="64008" rIns="118872" bIns="64008" rtlCol="0">
              <a:spAutoFit/>
            </a:bodyPr>
            <a:lstStyle/>
            <a:p>
              <a:r>
                <a:rPr lang="en-US" sz="800" dirty="0">
                  <a:solidFill>
                    <a:schemeClr val="bg1">
                      <a:lumMod val="50000"/>
                    </a:schemeClr>
                  </a:solidFill>
                </a:rPr>
                <a:t>Updated 12/8/2023</a:t>
              </a:r>
            </a:p>
          </p:txBody>
        </p:sp>
      </p:grpSp>
      <p:pic>
        <p:nvPicPr>
          <p:cNvPr id="4" name="Picture 3" descr="Pile of American dollar banknotes">
            <a:extLst>
              <a:ext uri="{FF2B5EF4-FFF2-40B4-BE49-F238E27FC236}">
                <a16:creationId xmlns:a16="http://schemas.microsoft.com/office/drawing/2014/main" id="{82618CD1-BEA9-E7F4-05D1-DACD0722C994}"/>
              </a:ext>
            </a:extLst>
          </p:cNvPr>
          <p:cNvPicPr>
            <a:picLocks noChangeAspect="1"/>
          </p:cNvPicPr>
          <p:nvPr/>
        </p:nvPicPr>
        <p:blipFill rotWithShape="1">
          <a:blip r:embed="rId5">
            <a:extLst>
              <a:ext uri="{28A0092B-C50C-407E-A947-70E740481C1C}">
                <a14:useLocalDpi xmlns:a14="http://schemas.microsoft.com/office/drawing/2010/main" val="0"/>
              </a:ext>
            </a:extLst>
          </a:blip>
          <a:srcRect l="28463" b="1297"/>
          <a:stretch/>
        </p:blipFill>
        <p:spPr>
          <a:xfrm rot="1018210">
            <a:off x="8697797" y="2489771"/>
            <a:ext cx="2349611" cy="2431142"/>
          </a:xfrm>
          <a:prstGeom prst="rect">
            <a:avLst/>
          </a:prstGeom>
        </p:spPr>
      </p:pic>
    </p:spTree>
    <p:custDataLst>
      <p:tags r:id="rId1"/>
    </p:custDataLst>
    <p:extLst>
      <p:ext uri="{BB962C8B-B14F-4D97-AF65-F5344CB8AC3E}">
        <p14:creationId xmlns:p14="http://schemas.microsoft.com/office/powerpoint/2010/main" val="921711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7C80ACC-3D26-483C-8832-8A271F5AC864}"/>
              </a:ext>
            </a:extLst>
          </p:cNvPr>
          <p:cNvGrpSpPr/>
          <p:nvPr/>
        </p:nvGrpSpPr>
        <p:grpSpPr>
          <a:xfrm>
            <a:off x="-2" y="6289384"/>
            <a:ext cx="12192001" cy="500147"/>
            <a:chOff x="-2" y="6289384"/>
            <a:chExt cx="12192001" cy="500147"/>
          </a:xfrm>
        </p:grpSpPr>
        <p:pic>
          <p:nvPicPr>
            <p:cNvPr id="6" name="Picture 5" descr="Icon&#10;&#10;Description automatically generated">
              <a:extLst>
                <a:ext uri="{FF2B5EF4-FFF2-40B4-BE49-F238E27FC236}">
                  <a16:creationId xmlns:a16="http://schemas.microsoft.com/office/drawing/2014/main" id="{360A6397-A32B-4894-95AC-59CCA64491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0096" y="6289384"/>
              <a:ext cx="1681903" cy="500147"/>
            </a:xfrm>
            <a:prstGeom prst="rect">
              <a:avLst/>
            </a:prstGeom>
          </p:spPr>
        </p:pic>
        <p:sp>
          <p:nvSpPr>
            <p:cNvPr id="7" name="TextBox 6">
              <a:extLst>
                <a:ext uri="{FF2B5EF4-FFF2-40B4-BE49-F238E27FC236}">
                  <a16:creationId xmlns:a16="http://schemas.microsoft.com/office/drawing/2014/main" id="{135E1BFF-6D5D-49F6-8ADB-789B40641418}"/>
                </a:ext>
              </a:extLst>
            </p:cNvPr>
            <p:cNvSpPr txBox="1"/>
            <p:nvPr/>
          </p:nvSpPr>
          <p:spPr>
            <a:xfrm>
              <a:off x="-2" y="6496283"/>
              <a:ext cx="10418620" cy="252377"/>
            </a:xfrm>
            <a:prstGeom prst="rect">
              <a:avLst/>
            </a:prstGeom>
            <a:solidFill>
              <a:schemeClr val="tx1"/>
            </a:solidFill>
          </p:spPr>
          <p:txBody>
            <a:bodyPr wrap="square" lIns="118872" tIns="64008" rIns="118872" bIns="64008" rtlCol="0">
              <a:spAutoFit/>
            </a:bodyPr>
            <a:lstStyle/>
            <a:p>
              <a:endParaRPr lang="en-US" sz="800" dirty="0">
                <a:solidFill>
                  <a:schemeClr val="bg1">
                    <a:lumMod val="50000"/>
                  </a:schemeClr>
                </a:solidFill>
              </a:endParaRPr>
            </a:p>
          </p:txBody>
        </p:sp>
      </p:grpSp>
      <p:sp>
        <p:nvSpPr>
          <p:cNvPr id="9" name="Title 2">
            <a:extLst>
              <a:ext uri="{FF2B5EF4-FFF2-40B4-BE49-F238E27FC236}">
                <a16:creationId xmlns:a16="http://schemas.microsoft.com/office/drawing/2014/main" id="{E95A04E4-64AA-40C6-B0FC-B7B2907129BE}"/>
              </a:ext>
            </a:extLst>
          </p:cNvPr>
          <p:cNvSpPr>
            <a:spLocks noGrp="1"/>
          </p:cNvSpPr>
          <p:nvPr>
            <p:ph type="title"/>
          </p:nvPr>
        </p:nvSpPr>
        <p:spPr>
          <a:xfrm>
            <a:off x="1" y="0"/>
            <a:ext cx="12191999" cy="914400"/>
          </a:xfrm>
          <a:solidFill>
            <a:srgbClr val="0070C0"/>
          </a:solidFill>
        </p:spPr>
        <p:txBody>
          <a:bodyPr/>
          <a:lstStyle/>
          <a:p>
            <a:r>
              <a:rPr lang="en-US" spc="0" dirty="0">
                <a:solidFill>
                  <a:schemeClr val="bg1"/>
                </a:solidFill>
              </a:rPr>
              <a:t>	</a:t>
            </a:r>
            <a:r>
              <a:rPr lang="en-US" sz="3200" spc="0" dirty="0">
                <a:solidFill>
                  <a:schemeClr val="bg1"/>
                </a:solidFill>
              </a:rPr>
              <a:t>How Participants Set Up CSS Accounts: Pay Card Disclosure</a:t>
            </a:r>
          </a:p>
        </p:txBody>
      </p:sp>
      <p:pic>
        <p:nvPicPr>
          <p:cNvPr id="3" name="Picture 2" descr="A screenshot of a computer&#10;&#10;Description automatically generated with medium confidence">
            <a:extLst>
              <a:ext uri="{FF2B5EF4-FFF2-40B4-BE49-F238E27FC236}">
                <a16:creationId xmlns:a16="http://schemas.microsoft.com/office/drawing/2014/main" id="{5D1A3D04-93D7-564E-6F66-F4764D7CEB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334" y="1127788"/>
            <a:ext cx="7039491" cy="5150280"/>
          </a:xfrm>
          <a:prstGeom prst="rect">
            <a:avLst/>
          </a:prstGeom>
        </p:spPr>
      </p:pic>
    </p:spTree>
    <p:custDataLst>
      <p:tags r:id="rId1"/>
    </p:custDataLst>
    <p:extLst>
      <p:ext uri="{BB962C8B-B14F-4D97-AF65-F5344CB8AC3E}">
        <p14:creationId xmlns:p14="http://schemas.microsoft.com/office/powerpoint/2010/main" val="1570295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7D3ED33-DED0-4FA5-B53E-C3F6D57A0A11}"/>
              </a:ext>
            </a:extLst>
          </p:cNvPr>
          <p:cNvGrpSpPr/>
          <p:nvPr/>
        </p:nvGrpSpPr>
        <p:grpSpPr>
          <a:xfrm>
            <a:off x="-2" y="6289384"/>
            <a:ext cx="12192001" cy="500147"/>
            <a:chOff x="-2" y="6289384"/>
            <a:chExt cx="12192001" cy="500147"/>
          </a:xfrm>
        </p:grpSpPr>
        <p:pic>
          <p:nvPicPr>
            <p:cNvPr id="6" name="Picture 5" descr="Icon&#10;&#10;Description automatically generated">
              <a:extLst>
                <a:ext uri="{FF2B5EF4-FFF2-40B4-BE49-F238E27FC236}">
                  <a16:creationId xmlns:a16="http://schemas.microsoft.com/office/drawing/2014/main" id="{2C161F39-2A9A-43B3-91A4-FB2616432A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0096" y="6289384"/>
              <a:ext cx="1681903" cy="500147"/>
            </a:xfrm>
            <a:prstGeom prst="rect">
              <a:avLst/>
            </a:prstGeom>
          </p:spPr>
        </p:pic>
        <p:sp>
          <p:nvSpPr>
            <p:cNvPr id="7" name="TextBox 6">
              <a:extLst>
                <a:ext uri="{FF2B5EF4-FFF2-40B4-BE49-F238E27FC236}">
                  <a16:creationId xmlns:a16="http://schemas.microsoft.com/office/drawing/2014/main" id="{DF02857F-20B1-48E5-B585-80805AC38C88}"/>
                </a:ext>
              </a:extLst>
            </p:cNvPr>
            <p:cNvSpPr txBox="1"/>
            <p:nvPr/>
          </p:nvSpPr>
          <p:spPr>
            <a:xfrm>
              <a:off x="-2" y="6496283"/>
              <a:ext cx="10418620" cy="252377"/>
            </a:xfrm>
            <a:prstGeom prst="rect">
              <a:avLst/>
            </a:prstGeom>
            <a:solidFill>
              <a:schemeClr val="tx1"/>
            </a:solidFill>
          </p:spPr>
          <p:txBody>
            <a:bodyPr wrap="square" lIns="118872" tIns="64008" rIns="118872" bIns="64008" rtlCol="0">
              <a:spAutoFit/>
            </a:bodyPr>
            <a:lstStyle/>
            <a:p>
              <a:endParaRPr lang="en-US" sz="800" dirty="0">
                <a:solidFill>
                  <a:schemeClr val="bg1">
                    <a:lumMod val="50000"/>
                  </a:schemeClr>
                </a:solidFill>
              </a:endParaRPr>
            </a:p>
          </p:txBody>
        </p:sp>
      </p:grpSp>
      <p:sp>
        <p:nvSpPr>
          <p:cNvPr id="9" name="Title 2">
            <a:extLst>
              <a:ext uri="{FF2B5EF4-FFF2-40B4-BE49-F238E27FC236}">
                <a16:creationId xmlns:a16="http://schemas.microsoft.com/office/drawing/2014/main" id="{70365837-D59F-496D-8622-641A0B27EEB7}"/>
              </a:ext>
            </a:extLst>
          </p:cNvPr>
          <p:cNvSpPr>
            <a:spLocks noGrp="1"/>
          </p:cNvSpPr>
          <p:nvPr>
            <p:ph type="title"/>
          </p:nvPr>
        </p:nvSpPr>
        <p:spPr>
          <a:xfrm>
            <a:off x="1" y="0"/>
            <a:ext cx="12191999" cy="914400"/>
          </a:xfrm>
          <a:solidFill>
            <a:srgbClr val="0070C0"/>
          </a:solidFill>
        </p:spPr>
        <p:txBody>
          <a:bodyPr/>
          <a:lstStyle/>
          <a:p>
            <a:r>
              <a:rPr lang="en-US" spc="0" dirty="0">
                <a:solidFill>
                  <a:schemeClr val="bg1"/>
                </a:solidFill>
              </a:rPr>
              <a:t>	</a:t>
            </a:r>
            <a:r>
              <a:rPr lang="en-US" sz="3600" spc="0" dirty="0">
                <a:solidFill>
                  <a:schemeClr val="bg1"/>
                </a:solidFill>
              </a:rPr>
              <a:t>How Participants Set Up CSS Accounts: Review</a:t>
            </a:r>
          </a:p>
        </p:txBody>
      </p:sp>
      <p:pic>
        <p:nvPicPr>
          <p:cNvPr id="4" name="Picture 3" descr="A screenshot of a computer&#10;&#10;Description automatically generated with medium confidence">
            <a:extLst>
              <a:ext uri="{FF2B5EF4-FFF2-40B4-BE49-F238E27FC236}">
                <a16:creationId xmlns:a16="http://schemas.microsoft.com/office/drawing/2014/main" id="{FCBD2A13-5949-4808-7AEE-90C8A203D184}"/>
              </a:ext>
            </a:extLst>
          </p:cNvPr>
          <p:cNvPicPr>
            <a:picLocks noChangeAspect="1"/>
          </p:cNvPicPr>
          <p:nvPr/>
        </p:nvPicPr>
        <p:blipFill rotWithShape="1">
          <a:blip r:embed="rId5">
            <a:extLst>
              <a:ext uri="{28A0092B-C50C-407E-A947-70E740481C1C}">
                <a14:useLocalDpi xmlns:a14="http://schemas.microsoft.com/office/drawing/2010/main" val="0"/>
              </a:ext>
            </a:extLst>
          </a:blip>
          <a:srcRect r="44839"/>
          <a:stretch/>
        </p:blipFill>
        <p:spPr>
          <a:xfrm>
            <a:off x="472739" y="972529"/>
            <a:ext cx="3685375" cy="5316855"/>
          </a:xfrm>
          <a:prstGeom prst="rect">
            <a:avLst/>
          </a:prstGeom>
        </p:spPr>
      </p:pic>
      <p:pic>
        <p:nvPicPr>
          <p:cNvPr id="11" name="Picture 10" descr="A screenshot of a computer&#10;&#10;Description automatically generated with medium confidence">
            <a:extLst>
              <a:ext uri="{FF2B5EF4-FFF2-40B4-BE49-F238E27FC236}">
                <a16:creationId xmlns:a16="http://schemas.microsoft.com/office/drawing/2014/main" id="{974864CB-AC0A-CDE4-0CD8-9ABB8CEF2D45}"/>
              </a:ext>
            </a:extLst>
          </p:cNvPr>
          <p:cNvPicPr>
            <a:picLocks noChangeAspect="1"/>
          </p:cNvPicPr>
          <p:nvPr/>
        </p:nvPicPr>
        <p:blipFill rotWithShape="1">
          <a:blip r:embed="rId6">
            <a:extLst>
              <a:ext uri="{28A0092B-C50C-407E-A947-70E740481C1C}">
                <a14:useLocalDpi xmlns:a14="http://schemas.microsoft.com/office/drawing/2010/main" val="0"/>
              </a:ext>
            </a:extLst>
          </a:blip>
          <a:srcRect l="325" t="5399" r="28963" b="6451"/>
          <a:stretch/>
        </p:blipFill>
        <p:spPr>
          <a:xfrm>
            <a:off x="4664992" y="1685774"/>
            <a:ext cx="4897258" cy="4715028"/>
          </a:xfrm>
          <a:prstGeom prst="rect">
            <a:avLst/>
          </a:prstGeom>
        </p:spPr>
      </p:pic>
    </p:spTree>
    <p:custDataLst>
      <p:tags r:id="rId1"/>
    </p:custDataLst>
    <p:extLst>
      <p:ext uri="{BB962C8B-B14F-4D97-AF65-F5344CB8AC3E}">
        <p14:creationId xmlns:p14="http://schemas.microsoft.com/office/powerpoint/2010/main" val="1549664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7D3ED33-DED0-4FA5-B53E-C3F6D57A0A11}"/>
              </a:ext>
            </a:extLst>
          </p:cNvPr>
          <p:cNvGrpSpPr/>
          <p:nvPr/>
        </p:nvGrpSpPr>
        <p:grpSpPr>
          <a:xfrm>
            <a:off x="-2" y="6289384"/>
            <a:ext cx="12192001" cy="500147"/>
            <a:chOff x="-2" y="6289384"/>
            <a:chExt cx="12192001" cy="500147"/>
          </a:xfrm>
        </p:grpSpPr>
        <p:pic>
          <p:nvPicPr>
            <p:cNvPr id="6" name="Picture 5" descr="Icon&#10;&#10;Description automatically generated">
              <a:extLst>
                <a:ext uri="{FF2B5EF4-FFF2-40B4-BE49-F238E27FC236}">
                  <a16:creationId xmlns:a16="http://schemas.microsoft.com/office/drawing/2014/main" id="{2C161F39-2A9A-43B3-91A4-FB2616432A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0096" y="6289384"/>
              <a:ext cx="1681903" cy="500147"/>
            </a:xfrm>
            <a:prstGeom prst="rect">
              <a:avLst/>
            </a:prstGeom>
          </p:spPr>
        </p:pic>
        <p:sp>
          <p:nvSpPr>
            <p:cNvPr id="7" name="TextBox 6">
              <a:extLst>
                <a:ext uri="{FF2B5EF4-FFF2-40B4-BE49-F238E27FC236}">
                  <a16:creationId xmlns:a16="http://schemas.microsoft.com/office/drawing/2014/main" id="{DF02857F-20B1-48E5-B585-80805AC38C88}"/>
                </a:ext>
              </a:extLst>
            </p:cNvPr>
            <p:cNvSpPr txBox="1"/>
            <p:nvPr/>
          </p:nvSpPr>
          <p:spPr>
            <a:xfrm>
              <a:off x="-2" y="6496283"/>
              <a:ext cx="10418620" cy="252377"/>
            </a:xfrm>
            <a:prstGeom prst="rect">
              <a:avLst/>
            </a:prstGeom>
            <a:solidFill>
              <a:schemeClr val="tx1"/>
            </a:solidFill>
          </p:spPr>
          <p:txBody>
            <a:bodyPr wrap="square" lIns="118872" tIns="64008" rIns="118872" bIns="64008" rtlCol="0">
              <a:spAutoFit/>
            </a:bodyPr>
            <a:lstStyle/>
            <a:p>
              <a:endParaRPr lang="en-US" sz="800" dirty="0">
                <a:solidFill>
                  <a:schemeClr val="bg1">
                    <a:lumMod val="50000"/>
                  </a:schemeClr>
                </a:solidFill>
              </a:endParaRPr>
            </a:p>
          </p:txBody>
        </p:sp>
      </p:grpSp>
      <p:sp>
        <p:nvSpPr>
          <p:cNvPr id="9" name="Title 2">
            <a:extLst>
              <a:ext uri="{FF2B5EF4-FFF2-40B4-BE49-F238E27FC236}">
                <a16:creationId xmlns:a16="http://schemas.microsoft.com/office/drawing/2014/main" id="{70365837-D59F-496D-8622-641A0B27EEB7}"/>
              </a:ext>
            </a:extLst>
          </p:cNvPr>
          <p:cNvSpPr>
            <a:spLocks noGrp="1"/>
          </p:cNvSpPr>
          <p:nvPr>
            <p:ph type="title"/>
          </p:nvPr>
        </p:nvSpPr>
        <p:spPr>
          <a:xfrm>
            <a:off x="1" y="0"/>
            <a:ext cx="12191999" cy="914400"/>
          </a:xfrm>
          <a:solidFill>
            <a:srgbClr val="0070C0"/>
          </a:solidFill>
        </p:spPr>
        <p:txBody>
          <a:bodyPr/>
          <a:lstStyle/>
          <a:p>
            <a:r>
              <a:rPr lang="en-US" spc="0" dirty="0">
                <a:solidFill>
                  <a:schemeClr val="bg1"/>
                </a:solidFill>
              </a:rPr>
              <a:t>	</a:t>
            </a:r>
            <a:r>
              <a:rPr lang="en-US" sz="3600" spc="0" dirty="0">
                <a:solidFill>
                  <a:schemeClr val="bg1"/>
                </a:solidFill>
              </a:rPr>
              <a:t>How Participants Set Up CSS Accounts: Pay Choice</a:t>
            </a:r>
          </a:p>
        </p:txBody>
      </p:sp>
      <p:pic>
        <p:nvPicPr>
          <p:cNvPr id="3" name="Picture 2" descr="A screenshot of a computer&#10;&#10;Description automatically generated with medium confidence">
            <a:extLst>
              <a:ext uri="{FF2B5EF4-FFF2-40B4-BE49-F238E27FC236}">
                <a16:creationId xmlns:a16="http://schemas.microsoft.com/office/drawing/2014/main" id="{E6607086-7383-CD9E-F984-E0C79174BC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808" y="1295102"/>
            <a:ext cx="11174384" cy="4267796"/>
          </a:xfrm>
          <a:prstGeom prst="rect">
            <a:avLst/>
          </a:prstGeom>
        </p:spPr>
      </p:pic>
    </p:spTree>
    <p:custDataLst>
      <p:tags r:id="rId1"/>
    </p:custDataLst>
    <p:extLst>
      <p:ext uri="{BB962C8B-B14F-4D97-AF65-F5344CB8AC3E}">
        <p14:creationId xmlns:p14="http://schemas.microsoft.com/office/powerpoint/2010/main" val="12884550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
            <a:extLst>
              <a:ext uri="{FF2B5EF4-FFF2-40B4-BE49-F238E27FC236}">
                <a16:creationId xmlns:a16="http://schemas.microsoft.com/office/drawing/2014/main" id="{87E03FA5-C8D4-43A2-BB13-A4FF9372E80B}"/>
              </a:ext>
            </a:extLst>
          </p:cNvPr>
          <p:cNvSpPr txBox="1">
            <a:spLocks/>
          </p:cNvSpPr>
          <p:nvPr/>
        </p:nvSpPr>
        <p:spPr>
          <a:xfrm>
            <a:off x="1351014" y="1584315"/>
            <a:ext cx="4145011" cy="3094925"/>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4800" b="1">
                <a:solidFill>
                  <a:srgbClr val="1FC5B2"/>
                </a:solidFill>
                <a:latin typeface="+mj-lt"/>
                <a:cs typeface="Source Sans Pro"/>
              </a:rPr>
              <a:t>Direct Deposit</a:t>
            </a:r>
          </a:p>
          <a:p>
            <a:pPr marL="0" indent="0">
              <a:spcBef>
                <a:spcPts val="0"/>
              </a:spcBef>
              <a:buNone/>
            </a:pPr>
            <a:endParaRPr lang="en-US" sz="3600" b="1">
              <a:solidFill>
                <a:srgbClr val="006FAA"/>
              </a:solidFill>
              <a:latin typeface="+mj-lt"/>
              <a:cs typeface="Source Sans Pro"/>
            </a:endParaRPr>
          </a:p>
        </p:txBody>
      </p:sp>
      <p:sp>
        <p:nvSpPr>
          <p:cNvPr id="24" name="TextBox 23">
            <a:extLst>
              <a:ext uri="{FF2B5EF4-FFF2-40B4-BE49-F238E27FC236}">
                <a16:creationId xmlns:a16="http://schemas.microsoft.com/office/drawing/2014/main" id="{B74C3C99-47F8-46C4-ACAE-0A85DF3D95E7}"/>
              </a:ext>
            </a:extLst>
          </p:cNvPr>
          <p:cNvSpPr txBox="1"/>
          <p:nvPr/>
        </p:nvSpPr>
        <p:spPr>
          <a:xfrm>
            <a:off x="902558" y="4679241"/>
            <a:ext cx="448456" cy="621709"/>
          </a:xfrm>
          <a:prstGeom prst="rect">
            <a:avLst/>
          </a:prstGeom>
          <a:noFill/>
        </p:spPr>
        <p:txBody>
          <a:bodyPr wrap="none" lIns="118872" tIns="64008" rIns="118872" bIns="64008" rtlCol="0">
            <a:spAutoFit/>
          </a:bodyPr>
          <a:lstStyle/>
          <a:p>
            <a:r>
              <a:rPr lang="en-US" sz="3200" b="1">
                <a:solidFill>
                  <a:schemeClr val="bg1"/>
                </a:solidFill>
              </a:rPr>
              <a:t>4</a:t>
            </a:r>
          </a:p>
        </p:txBody>
      </p:sp>
      <p:sp>
        <p:nvSpPr>
          <p:cNvPr id="25" name="Text Placeholder 1">
            <a:extLst>
              <a:ext uri="{FF2B5EF4-FFF2-40B4-BE49-F238E27FC236}">
                <a16:creationId xmlns:a16="http://schemas.microsoft.com/office/drawing/2014/main" id="{14A53E38-B223-487A-BC89-734621344C7B}"/>
              </a:ext>
            </a:extLst>
          </p:cNvPr>
          <p:cNvSpPr txBox="1">
            <a:spLocks/>
          </p:cNvSpPr>
          <p:nvPr/>
        </p:nvSpPr>
        <p:spPr>
          <a:xfrm>
            <a:off x="6096000" y="1598108"/>
            <a:ext cx="4402222" cy="1091508"/>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4800" b="1">
                <a:solidFill>
                  <a:srgbClr val="006FAA"/>
                </a:solidFill>
                <a:latin typeface="+mj-lt"/>
                <a:cs typeface="Source Sans Pro"/>
              </a:rPr>
              <a:t>VISA Pay Card</a:t>
            </a:r>
          </a:p>
          <a:p>
            <a:pPr marL="0" indent="0">
              <a:spcBef>
                <a:spcPts val="0"/>
              </a:spcBef>
              <a:buNone/>
            </a:pPr>
            <a:endParaRPr lang="en-US" sz="4800" b="1">
              <a:solidFill>
                <a:srgbClr val="006FAA"/>
              </a:solidFill>
              <a:latin typeface="+mj-lt"/>
              <a:cs typeface="Source Sans Pro"/>
            </a:endParaRPr>
          </a:p>
        </p:txBody>
      </p:sp>
      <p:sp>
        <p:nvSpPr>
          <p:cNvPr id="10" name="TextBox 9">
            <a:extLst>
              <a:ext uri="{FF2B5EF4-FFF2-40B4-BE49-F238E27FC236}">
                <a16:creationId xmlns:a16="http://schemas.microsoft.com/office/drawing/2014/main" id="{5434B153-80DF-4AA6-9C90-C4D71EB84497}"/>
              </a:ext>
            </a:extLst>
          </p:cNvPr>
          <p:cNvSpPr txBox="1"/>
          <p:nvPr/>
        </p:nvSpPr>
        <p:spPr>
          <a:xfrm>
            <a:off x="5340417" y="1558182"/>
            <a:ext cx="1511166" cy="867930"/>
          </a:xfrm>
          <a:prstGeom prst="rect">
            <a:avLst/>
          </a:prstGeom>
          <a:noFill/>
        </p:spPr>
        <p:txBody>
          <a:bodyPr wrap="square" lIns="118872" tIns="64008" rIns="118872" bIns="64008" rtlCol="0">
            <a:spAutoFit/>
          </a:bodyPr>
          <a:lstStyle/>
          <a:p>
            <a:r>
              <a:rPr lang="en-US" sz="4800" b="1">
                <a:cs typeface="Source Sans Pro"/>
              </a:rPr>
              <a:t>or</a:t>
            </a:r>
            <a:endParaRPr lang="en-US" sz="4800">
              <a:solidFill>
                <a:schemeClr val="bg1">
                  <a:lumMod val="50000"/>
                </a:schemeClr>
              </a:solidFill>
            </a:endParaRPr>
          </a:p>
        </p:txBody>
      </p:sp>
      <p:pic>
        <p:nvPicPr>
          <p:cNvPr id="32" name="Picture 2" descr="Image result for check routing number">
            <a:extLst>
              <a:ext uri="{FF2B5EF4-FFF2-40B4-BE49-F238E27FC236}">
                <a16:creationId xmlns:a16="http://schemas.microsoft.com/office/drawing/2014/main" id="{58BB08DE-6A2F-4B33-B5C9-9CFB8FBE82C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73" y="2888472"/>
            <a:ext cx="5262664" cy="280264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A6E24A1C-D02B-456F-83B0-60BBBECE5478}"/>
              </a:ext>
            </a:extLst>
          </p:cNvPr>
          <p:cNvGrpSpPr/>
          <p:nvPr/>
        </p:nvGrpSpPr>
        <p:grpSpPr>
          <a:xfrm>
            <a:off x="-2" y="6289384"/>
            <a:ext cx="12192001" cy="500147"/>
            <a:chOff x="-2" y="6289384"/>
            <a:chExt cx="12192001" cy="500147"/>
          </a:xfrm>
        </p:grpSpPr>
        <p:pic>
          <p:nvPicPr>
            <p:cNvPr id="11" name="Picture 10" descr="Icon&#10;&#10;Description automatically generated">
              <a:extLst>
                <a:ext uri="{FF2B5EF4-FFF2-40B4-BE49-F238E27FC236}">
                  <a16:creationId xmlns:a16="http://schemas.microsoft.com/office/drawing/2014/main" id="{CAB5DAC2-F59D-4DAD-AC23-A015C5E17E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0096" y="6289384"/>
              <a:ext cx="1681903" cy="500147"/>
            </a:xfrm>
            <a:prstGeom prst="rect">
              <a:avLst/>
            </a:prstGeom>
          </p:spPr>
        </p:pic>
        <p:sp>
          <p:nvSpPr>
            <p:cNvPr id="12" name="TextBox 11">
              <a:extLst>
                <a:ext uri="{FF2B5EF4-FFF2-40B4-BE49-F238E27FC236}">
                  <a16:creationId xmlns:a16="http://schemas.microsoft.com/office/drawing/2014/main" id="{DDAE4CED-FF9D-4004-A8A3-FD6390A190F6}"/>
                </a:ext>
              </a:extLst>
            </p:cNvPr>
            <p:cNvSpPr txBox="1"/>
            <p:nvPr/>
          </p:nvSpPr>
          <p:spPr>
            <a:xfrm>
              <a:off x="-2" y="6496283"/>
              <a:ext cx="10418620" cy="252377"/>
            </a:xfrm>
            <a:prstGeom prst="rect">
              <a:avLst/>
            </a:prstGeom>
            <a:solidFill>
              <a:schemeClr val="tx1"/>
            </a:solidFill>
          </p:spPr>
          <p:txBody>
            <a:bodyPr wrap="square" lIns="118872" tIns="64008" rIns="118872" bIns="64008" rtlCol="0">
              <a:spAutoFit/>
            </a:bodyPr>
            <a:lstStyle/>
            <a:p>
              <a:endParaRPr lang="en-US" sz="800" dirty="0">
                <a:solidFill>
                  <a:schemeClr val="bg1">
                    <a:lumMod val="50000"/>
                  </a:schemeClr>
                </a:solidFill>
              </a:endParaRPr>
            </a:p>
          </p:txBody>
        </p:sp>
      </p:grpSp>
      <p:sp>
        <p:nvSpPr>
          <p:cNvPr id="14" name="Title 2">
            <a:extLst>
              <a:ext uri="{FF2B5EF4-FFF2-40B4-BE49-F238E27FC236}">
                <a16:creationId xmlns:a16="http://schemas.microsoft.com/office/drawing/2014/main" id="{61241F22-5DBE-415F-A91C-BF46ADE9433D}"/>
              </a:ext>
            </a:extLst>
          </p:cNvPr>
          <p:cNvSpPr>
            <a:spLocks noGrp="1"/>
          </p:cNvSpPr>
          <p:nvPr>
            <p:ph type="title"/>
          </p:nvPr>
        </p:nvSpPr>
        <p:spPr>
          <a:xfrm>
            <a:off x="1" y="0"/>
            <a:ext cx="12191999" cy="914400"/>
          </a:xfrm>
          <a:solidFill>
            <a:srgbClr val="0070C0"/>
          </a:solidFill>
        </p:spPr>
        <p:txBody>
          <a:bodyPr/>
          <a:lstStyle/>
          <a:p>
            <a:r>
              <a:rPr lang="en-US" spc="0" dirty="0">
                <a:solidFill>
                  <a:schemeClr val="bg1"/>
                </a:solidFill>
              </a:rPr>
              <a:t>	Pay Options for Participants</a:t>
            </a:r>
          </a:p>
        </p:txBody>
      </p:sp>
      <p:pic>
        <p:nvPicPr>
          <p:cNvPr id="1026" name="Picture 2" descr="45 45 &gt;?@">
            <a:extLst>
              <a:ext uri="{FF2B5EF4-FFF2-40B4-BE49-F238E27FC236}">
                <a16:creationId xmlns:a16="http://schemas.microsoft.com/office/drawing/2014/main" id="{FE0B6522-EF17-14CB-C32A-860839240E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2912" y="3131776"/>
            <a:ext cx="3383464" cy="212811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3502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B74C3C99-47F8-46C4-ACAE-0A85DF3D95E7}"/>
              </a:ext>
            </a:extLst>
          </p:cNvPr>
          <p:cNvSpPr txBox="1"/>
          <p:nvPr/>
        </p:nvSpPr>
        <p:spPr>
          <a:xfrm>
            <a:off x="902558" y="4679241"/>
            <a:ext cx="448456" cy="621709"/>
          </a:xfrm>
          <a:prstGeom prst="rect">
            <a:avLst/>
          </a:prstGeom>
          <a:noFill/>
        </p:spPr>
        <p:txBody>
          <a:bodyPr wrap="none" lIns="118872" tIns="64008" rIns="118872" bIns="64008" rtlCol="0">
            <a:spAutoFit/>
          </a:bodyPr>
          <a:lstStyle/>
          <a:p>
            <a:r>
              <a:rPr lang="en-US" sz="3200" b="1">
                <a:solidFill>
                  <a:schemeClr val="bg1"/>
                </a:solidFill>
              </a:rPr>
              <a:t>4</a:t>
            </a:r>
          </a:p>
        </p:txBody>
      </p:sp>
      <p:sp>
        <p:nvSpPr>
          <p:cNvPr id="7" name="Content Placeholder 2">
            <a:extLst>
              <a:ext uri="{FF2B5EF4-FFF2-40B4-BE49-F238E27FC236}">
                <a16:creationId xmlns:a16="http://schemas.microsoft.com/office/drawing/2014/main" id="{B5EF0351-9BF9-4EB2-A1CC-9B41E458D4A0}"/>
              </a:ext>
            </a:extLst>
          </p:cNvPr>
          <p:cNvSpPr txBox="1">
            <a:spLocks/>
          </p:cNvSpPr>
          <p:nvPr/>
        </p:nvSpPr>
        <p:spPr>
          <a:xfrm>
            <a:off x="769524" y="1557050"/>
            <a:ext cx="10801180" cy="1032534"/>
          </a:xfrm>
          <a:prstGeom prst="rect">
            <a:avLst/>
          </a:prstGeom>
        </p:spPr>
        <p:txBody>
          <a:bodyPr/>
          <a:lstStyle>
            <a:lvl1pPr marL="457097" indent="-457097"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1pPr>
            <a:lvl2pPr marL="990377" indent="-380914"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2pPr>
            <a:lvl3pPr marL="1523657"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3pPr>
            <a:lvl4pPr marL="2133120"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4pPr>
            <a:lvl5pPr marL="2742582"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5pPr>
            <a:lvl6pPr marL="3352045" indent="-304732" algn="l" defTabSz="609463" rtl="0" eaLnBrk="1" latinLnBrk="0" hangingPunct="1">
              <a:spcBef>
                <a:spcPct val="20000"/>
              </a:spcBef>
              <a:buFont typeface="Arial"/>
              <a:buChar char="•"/>
              <a:defRPr sz="2699" kern="1200">
                <a:solidFill>
                  <a:schemeClr val="tx1"/>
                </a:solidFill>
                <a:latin typeface="+mn-lt"/>
                <a:ea typeface="+mn-ea"/>
                <a:cs typeface="+mn-cs"/>
              </a:defRPr>
            </a:lvl6pPr>
            <a:lvl7pPr marL="3961508" indent="-304732" algn="l" defTabSz="609463" rtl="0" eaLnBrk="1" latinLnBrk="0" hangingPunct="1">
              <a:spcBef>
                <a:spcPct val="20000"/>
              </a:spcBef>
              <a:buFont typeface="Arial"/>
              <a:buChar char="•"/>
              <a:defRPr sz="2699" kern="1200">
                <a:solidFill>
                  <a:schemeClr val="tx1"/>
                </a:solidFill>
                <a:latin typeface="+mn-lt"/>
                <a:ea typeface="+mn-ea"/>
                <a:cs typeface="+mn-cs"/>
              </a:defRPr>
            </a:lvl7pPr>
            <a:lvl8pPr marL="4570970" indent="-304732" algn="l" defTabSz="609463" rtl="0" eaLnBrk="1" latinLnBrk="0" hangingPunct="1">
              <a:spcBef>
                <a:spcPct val="20000"/>
              </a:spcBef>
              <a:buFont typeface="Arial"/>
              <a:buChar char="•"/>
              <a:defRPr sz="2699" kern="1200">
                <a:solidFill>
                  <a:schemeClr val="tx1"/>
                </a:solidFill>
                <a:latin typeface="+mn-lt"/>
                <a:ea typeface="+mn-ea"/>
                <a:cs typeface="+mn-cs"/>
              </a:defRPr>
            </a:lvl8pPr>
            <a:lvl9pPr marL="5180433" indent="-304732" algn="l" defTabSz="609463" rtl="0" eaLnBrk="1" latinLnBrk="0" hangingPunct="1">
              <a:spcBef>
                <a:spcPct val="20000"/>
              </a:spcBef>
              <a:buFont typeface="Arial"/>
              <a:buChar char="•"/>
              <a:defRPr sz="2699" kern="1200">
                <a:solidFill>
                  <a:schemeClr val="tx1"/>
                </a:solidFill>
                <a:latin typeface="+mn-lt"/>
                <a:ea typeface="+mn-ea"/>
                <a:cs typeface="+mn-cs"/>
              </a:defRPr>
            </a:lvl9pPr>
          </a:lstStyle>
          <a:p>
            <a:pPr marL="0" indent="0">
              <a:lnSpc>
                <a:spcPct val="150000"/>
              </a:lnSpc>
              <a:buNone/>
            </a:pPr>
            <a:r>
              <a:rPr lang="en-US" dirty="0"/>
              <a:t>Pay cards are the default payment option.   They are issued to all participants who do not successfully sign up for direct deposit.</a:t>
            </a:r>
          </a:p>
        </p:txBody>
      </p:sp>
      <p:grpSp>
        <p:nvGrpSpPr>
          <p:cNvPr id="8" name="Group 7">
            <a:extLst>
              <a:ext uri="{FF2B5EF4-FFF2-40B4-BE49-F238E27FC236}">
                <a16:creationId xmlns:a16="http://schemas.microsoft.com/office/drawing/2014/main" id="{A41519FE-718A-4944-922E-4DC28802E7E7}"/>
              </a:ext>
            </a:extLst>
          </p:cNvPr>
          <p:cNvGrpSpPr/>
          <p:nvPr/>
        </p:nvGrpSpPr>
        <p:grpSpPr>
          <a:xfrm>
            <a:off x="-2" y="6289384"/>
            <a:ext cx="12192001" cy="500147"/>
            <a:chOff x="-2" y="6289384"/>
            <a:chExt cx="12192001" cy="500147"/>
          </a:xfrm>
        </p:grpSpPr>
        <p:pic>
          <p:nvPicPr>
            <p:cNvPr id="9" name="Picture 8" descr="Icon&#10;&#10;Description automatically generated">
              <a:extLst>
                <a:ext uri="{FF2B5EF4-FFF2-40B4-BE49-F238E27FC236}">
                  <a16:creationId xmlns:a16="http://schemas.microsoft.com/office/drawing/2014/main" id="{FC5A2776-DAF1-43CB-B3D9-8D48CF6E2A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0096" y="6289384"/>
              <a:ext cx="1681903" cy="500147"/>
            </a:xfrm>
            <a:prstGeom prst="rect">
              <a:avLst/>
            </a:prstGeom>
          </p:spPr>
        </p:pic>
        <p:sp>
          <p:nvSpPr>
            <p:cNvPr id="10" name="TextBox 9">
              <a:extLst>
                <a:ext uri="{FF2B5EF4-FFF2-40B4-BE49-F238E27FC236}">
                  <a16:creationId xmlns:a16="http://schemas.microsoft.com/office/drawing/2014/main" id="{90361A90-C62E-4B43-A92B-C776FAAD5FE5}"/>
                </a:ext>
              </a:extLst>
            </p:cNvPr>
            <p:cNvSpPr txBox="1"/>
            <p:nvPr/>
          </p:nvSpPr>
          <p:spPr>
            <a:xfrm>
              <a:off x="-2" y="6496283"/>
              <a:ext cx="10418620" cy="252377"/>
            </a:xfrm>
            <a:prstGeom prst="rect">
              <a:avLst/>
            </a:prstGeom>
            <a:solidFill>
              <a:schemeClr val="tx1"/>
            </a:solidFill>
          </p:spPr>
          <p:txBody>
            <a:bodyPr wrap="square" lIns="118872" tIns="64008" rIns="118872" bIns="64008" rtlCol="0">
              <a:spAutoFit/>
            </a:bodyPr>
            <a:lstStyle/>
            <a:p>
              <a:endParaRPr lang="en-US" sz="800" dirty="0">
                <a:solidFill>
                  <a:schemeClr val="bg1">
                    <a:lumMod val="50000"/>
                  </a:schemeClr>
                </a:solidFill>
              </a:endParaRPr>
            </a:p>
          </p:txBody>
        </p:sp>
      </p:grpSp>
      <p:sp>
        <p:nvSpPr>
          <p:cNvPr id="11" name="Title 2">
            <a:extLst>
              <a:ext uri="{FF2B5EF4-FFF2-40B4-BE49-F238E27FC236}">
                <a16:creationId xmlns:a16="http://schemas.microsoft.com/office/drawing/2014/main" id="{4F3DA1F8-114C-413C-8182-DFE597F132E9}"/>
              </a:ext>
            </a:extLst>
          </p:cNvPr>
          <p:cNvSpPr>
            <a:spLocks noGrp="1"/>
          </p:cNvSpPr>
          <p:nvPr>
            <p:ph type="title"/>
          </p:nvPr>
        </p:nvSpPr>
        <p:spPr>
          <a:xfrm>
            <a:off x="1" y="0"/>
            <a:ext cx="12191999" cy="914400"/>
          </a:xfrm>
          <a:solidFill>
            <a:srgbClr val="0070C0"/>
          </a:solidFill>
        </p:spPr>
        <p:txBody>
          <a:bodyPr/>
          <a:lstStyle/>
          <a:p>
            <a:r>
              <a:rPr lang="en-US" spc="0" dirty="0">
                <a:solidFill>
                  <a:schemeClr val="bg1"/>
                </a:solidFill>
              </a:rPr>
              <a:t>	Pay Options: Pay Cards</a:t>
            </a:r>
          </a:p>
        </p:txBody>
      </p:sp>
      <p:pic>
        <p:nvPicPr>
          <p:cNvPr id="2" name="Picture 2" descr="45 45 &gt;?@">
            <a:extLst>
              <a:ext uri="{FF2B5EF4-FFF2-40B4-BE49-F238E27FC236}">
                <a16:creationId xmlns:a16="http://schemas.microsoft.com/office/drawing/2014/main" id="{3E2C2631-42DC-237E-CAAD-ABD56D9E2A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3937" y="3204359"/>
            <a:ext cx="3383464" cy="212811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91454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B74C3C99-47F8-46C4-ACAE-0A85DF3D95E7}"/>
              </a:ext>
            </a:extLst>
          </p:cNvPr>
          <p:cNvSpPr txBox="1"/>
          <p:nvPr/>
        </p:nvSpPr>
        <p:spPr>
          <a:xfrm>
            <a:off x="902558" y="4679241"/>
            <a:ext cx="448456" cy="621709"/>
          </a:xfrm>
          <a:prstGeom prst="rect">
            <a:avLst/>
          </a:prstGeom>
          <a:noFill/>
        </p:spPr>
        <p:txBody>
          <a:bodyPr wrap="none" lIns="118872" tIns="64008" rIns="118872" bIns="64008" rtlCol="0">
            <a:spAutoFit/>
          </a:bodyPr>
          <a:lstStyle/>
          <a:p>
            <a:r>
              <a:rPr lang="en-US" sz="3200" b="1">
                <a:solidFill>
                  <a:schemeClr val="bg1"/>
                </a:solidFill>
              </a:rPr>
              <a:t>4</a:t>
            </a:r>
          </a:p>
        </p:txBody>
      </p:sp>
      <p:sp>
        <p:nvSpPr>
          <p:cNvPr id="8" name="Content Placeholder 2">
            <a:extLst>
              <a:ext uri="{FF2B5EF4-FFF2-40B4-BE49-F238E27FC236}">
                <a16:creationId xmlns:a16="http://schemas.microsoft.com/office/drawing/2014/main" id="{261B7410-CF13-4DD9-962A-FA8FBF5EDE12}"/>
              </a:ext>
            </a:extLst>
          </p:cNvPr>
          <p:cNvSpPr txBox="1">
            <a:spLocks/>
          </p:cNvSpPr>
          <p:nvPr/>
        </p:nvSpPr>
        <p:spPr>
          <a:xfrm>
            <a:off x="1126786" y="1591111"/>
            <a:ext cx="8647471" cy="4228460"/>
          </a:xfrm>
          <a:prstGeom prst="rect">
            <a:avLst/>
          </a:prstGeom>
        </p:spPr>
        <p:txBody>
          <a:bodyPr>
            <a:normAutofit/>
          </a:bodyPr>
          <a:lstStyle>
            <a:lvl1pPr marL="457097" indent="-457097"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1pPr>
            <a:lvl2pPr marL="990377" indent="-380914"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2pPr>
            <a:lvl3pPr marL="1523657"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3pPr>
            <a:lvl4pPr marL="2133120"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4pPr>
            <a:lvl5pPr marL="2742582"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5pPr>
            <a:lvl6pPr marL="3352045" indent="-304732" algn="l" defTabSz="609463" rtl="0" eaLnBrk="1" latinLnBrk="0" hangingPunct="1">
              <a:spcBef>
                <a:spcPct val="20000"/>
              </a:spcBef>
              <a:buFont typeface="Arial"/>
              <a:buChar char="•"/>
              <a:defRPr sz="2699" kern="1200">
                <a:solidFill>
                  <a:schemeClr val="tx1"/>
                </a:solidFill>
                <a:latin typeface="+mn-lt"/>
                <a:ea typeface="+mn-ea"/>
                <a:cs typeface="+mn-cs"/>
              </a:defRPr>
            </a:lvl6pPr>
            <a:lvl7pPr marL="3961508" indent="-304732" algn="l" defTabSz="609463" rtl="0" eaLnBrk="1" latinLnBrk="0" hangingPunct="1">
              <a:spcBef>
                <a:spcPct val="20000"/>
              </a:spcBef>
              <a:buFont typeface="Arial"/>
              <a:buChar char="•"/>
              <a:defRPr sz="2699" kern="1200">
                <a:solidFill>
                  <a:schemeClr val="tx1"/>
                </a:solidFill>
                <a:latin typeface="+mn-lt"/>
                <a:ea typeface="+mn-ea"/>
                <a:cs typeface="+mn-cs"/>
              </a:defRPr>
            </a:lvl7pPr>
            <a:lvl8pPr marL="4570970" indent="-304732" algn="l" defTabSz="609463" rtl="0" eaLnBrk="1" latinLnBrk="0" hangingPunct="1">
              <a:spcBef>
                <a:spcPct val="20000"/>
              </a:spcBef>
              <a:buFont typeface="Arial"/>
              <a:buChar char="•"/>
              <a:defRPr sz="2699" kern="1200">
                <a:solidFill>
                  <a:schemeClr val="tx1"/>
                </a:solidFill>
                <a:latin typeface="+mn-lt"/>
                <a:ea typeface="+mn-ea"/>
                <a:cs typeface="+mn-cs"/>
              </a:defRPr>
            </a:lvl8pPr>
            <a:lvl9pPr marL="5180433" indent="-304732" algn="l" defTabSz="609463" rtl="0" eaLnBrk="1" latinLnBrk="0" hangingPunct="1">
              <a:spcBef>
                <a:spcPct val="20000"/>
              </a:spcBef>
              <a:buFont typeface="Arial"/>
              <a:buChar char="•"/>
              <a:defRPr sz="2699" kern="1200">
                <a:solidFill>
                  <a:schemeClr val="tx1"/>
                </a:solidFill>
                <a:latin typeface="+mn-lt"/>
                <a:ea typeface="+mn-ea"/>
                <a:cs typeface="+mn-cs"/>
              </a:defRPr>
            </a:lvl9pPr>
          </a:lstStyle>
          <a:p>
            <a:pPr marL="0" indent="0">
              <a:buNone/>
            </a:pPr>
            <a:r>
              <a:rPr lang="en-US" sz="2400" b="1" dirty="0">
                <a:solidFill>
                  <a:schemeClr val="tx1"/>
                </a:solidFill>
              </a:rPr>
              <a:t>Participants Follow These Steps to Activate Pay Card</a:t>
            </a:r>
          </a:p>
          <a:p>
            <a:pPr marL="230188" indent="-230188">
              <a:buFont typeface="Arial" panose="020B0604020202020204" pitchFamily="34" charset="0"/>
              <a:buChar char="•"/>
            </a:pPr>
            <a:r>
              <a:rPr lang="en-US" sz="2400" dirty="0">
                <a:solidFill>
                  <a:schemeClr val="tx1"/>
                </a:solidFill>
              </a:rPr>
              <a:t>Open the envelope</a:t>
            </a:r>
          </a:p>
          <a:p>
            <a:pPr marL="230188" indent="-230188">
              <a:buFont typeface="Arial" panose="020B0604020202020204" pitchFamily="34" charset="0"/>
              <a:buChar char="•"/>
            </a:pPr>
            <a:r>
              <a:rPr lang="en-US" sz="2400" dirty="0">
                <a:solidFill>
                  <a:schemeClr val="tx1"/>
                </a:solidFill>
              </a:rPr>
              <a:t>Call the number on the card</a:t>
            </a:r>
          </a:p>
          <a:p>
            <a:pPr marL="230188" indent="-230188">
              <a:buFont typeface="Arial" panose="020B0604020202020204" pitchFamily="34" charset="0"/>
              <a:buChar char="•"/>
            </a:pPr>
            <a:r>
              <a:rPr lang="en-US" sz="2400" dirty="0">
                <a:solidFill>
                  <a:schemeClr val="tx1"/>
                </a:solidFill>
              </a:rPr>
              <a:t>Or, go to </a:t>
            </a:r>
            <a:r>
              <a:rPr lang="en-US" sz="2400" dirty="0">
                <a:hlinkClick r:id="rId4"/>
              </a:rPr>
              <a:t>www.usbankfocus.com</a:t>
            </a:r>
            <a:endParaRPr lang="en-US" sz="2400" dirty="0"/>
          </a:p>
          <a:p>
            <a:pPr marL="230188" indent="-230188">
              <a:buFont typeface="Arial" panose="020B0604020202020204" pitchFamily="34" charset="0"/>
              <a:buChar char="•"/>
            </a:pPr>
            <a:r>
              <a:rPr lang="en-US" sz="2400" dirty="0">
                <a:solidFill>
                  <a:schemeClr val="tx1"/>
                </a:solidFill>
              </a:rPr>
              <a:t>Enter the 16-digit card number</a:t>
            </a:r>
          </a:p>
          <a:p>
            <a:pPr marL="230188" indent="-230188">
              <a:buFont typeface="Arial" panose="020B0604020202020204" pitchFamily="34" charset="0"/>
              <a:buChar char="•"/>
            </a:pPr>
            <a:r>
              <a:rPr lang="en-US" sz="2400" dirty="0">
                <a:solidFill>
                  <a:schemeClr val="tx1"/>
                </a:solidFill>
              </a:rPr>
              <a:t>Enter your 8-digit date of birth – month, day, year</a:t>
            </a:r>
          </a:p>
          <a:p>
            <a:pPr marL="230188" indent="-230188">
              <a:buFont typeface="Arial" panose="020B0604020202020204" pitchFamily="34" charset="0"/>
              <a:buChar char="•"/>
            </a:pPr>
            <a:r>
              <a:rPr lang="en-US" sz="2400" dirty="0">
                <a:solidFill>
                  <a:schemeClr val="tx1"/>
                </a:solidFill>
              </a:rPr>
              <a:t>Enter the last 4 digits of your SSN</a:t>
            </a:r>
          </a:p>
          <a:p>
            <a:pPr marL="230188" indent="-230188">
              <a:buFont typeface="Arial" panose="020B0604020202020204" pitchFamily="34" charset="0"/>
              <a:buChar char="•"/>
            </a:pPr>
            <a:r>
              <a:rPr lang="en-US" sz="2400" dirty="0">
                <a:solidFill>
                  <a:schemeClr val="tx1"/>
                </a:solidFill>
              </a:rPr>
              <a:t>Select a PIN (Easy for you, hard for someone else to guess!)</a:t>
            </a:r>
          </a:p>
          <a:p>
            <a:pPr marL="230188" indent="-230188">
              <a:buFont typeface="Arial" panose="020B0604020202020204" pitchFamily="34" charset="0"/>
              <a:buChar char="•"/>
            </a:pPr>
            <a:r>
              <a:rPr lang="en-US" sz="2400" dirty="0">
                <a:solidFill>
                  <a:schemeClr val="tx1"/>
                </a:solidFill>
              </a:rPr>
              <a:t>Ready to use!</a:t>
            </a:r>
          </a:p>
        </p:txBody>
      </p:sp>
      <p:grpSp>
        <p:nvGrpSpPr>
          <p:cNvPr id="5" name="Group 4">
            <a:extLst>
              <a:ext uri="{FF2B5EF4-FFF2-40B4-BE49-F238E27FC236}">
                <a16:creationId xmlns:a16="http://schemas.microsoft.com/office/drawing/2014/main" id="{193C6255-3648-4C4D-A5A0-DBDF59584E49}"/>
              </a:ext>
            </a:extLst>
          </p:cNvPr>
          <p:cNvGrpSpPr/>
          <p:nvPr/>
        </p:nvGrpSpPr>
        <p:grpSpPr>
          <a:xfrm>
            <a:off x="-2" y="6289384"/>
            <a:ext cx="12192001" cy="500147"/>
            <a:chOff x="-2" y="6289384"/>
            <a:chExt cx="12192001" cy="500147"/>
          </a:xfrm>
        </p:grpSpPr>
        <p:pic>
          <p:nvPicPr>
            <p:cNvPr id="6" name="Picture 5" descr="Icon&#10;&#10;Description automatically generated">
              <a:extLst>
                <a:ext uri="{FF2B5EF4-FFF2-40B4-BE49-F238E27FC236}">
                  <a16:creationId xmlns:a16="http://schemas.microsoft.com/office/drawing/2014/main" id="{B940E812-1A1C-4B39-B6A6-A21553EE93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0096" y="6289384"/>
              <a:ext cx="1681903" cy="500147"/>
            </a:xfrm>
            <a:prstGeom prst="rect">
              <a:avLst/>
            </a:prstGeom>
          </p:spPr>
        </p:pic>
        <p:sp>
          <p:nvSpPr>
            <p:cNvPr id="7" name="TextBox 6">
              <a:extLst>
                <a:ext uri="{FF2B5EF4-FFF2-40B4-BE49-F238E27FC236}">
                  <a16:creationId xmlns:a16="http://schemas.microsoft.com/office/drawing/2014/main" id="{347541E3-6862-423D-BBE2-C314B4459D38}"/>
                </a:ext>
              </a:extLst>
            </p:cNvPr>
            <p:cNvSpPr txBox="1"/>
            <p:nvPr/>
          </p:nvSpPr>
          <p:spPr>
            <a:xfrm>
              <a:off x="-2" y="6496283"/>
              <a:ext cx="10418620" cy="252377"/>
            </a:xfrm>
            <a:prstGeom prst="rect">
              <a:avLst/>
            </a:prstGeom>
            <a:solidFill>
              <a:schemeClr val="tx1"/>
            </a:solidFill>
          </p:spPr>
          <p:txBody>
            <a:bodyPr wrap="square" lIns="118872" tIns="64008" rIns="118872" bIns="64008" rtlCol="0">
              <a:spAutoFit/>
            </a:bodyPr>
            <a:lstStyle/>
            <a:p>
              <a:endParaRPr lang="en-US" sz="800" dirty="0">
                <a:solidFill>
                  <a:schemeClr val="bg1">
                    <a:lumMod val="50000"/>
                  </a:schemeClr>
                </a:solidFill>
              </a:endParaRPr>
            </a:p>
          </p:txBody>
        </p:sp>
      </p:grpSp>
      <p:sp>
        <p:nvSpPr>
          <p:cNvPr id="9" name="Title 2">
            <a:extLst>
              <a:ext uri="{FF2B5EF4-FFF2-40B4-BE49-F238E27FC236}">
                <a16:creationId xmlns:a16="http://schemas.microsoft.com/office/drawing/2014/main" id="{BD72C8B3-399B-41DB-9ED6-B5155759F444}"/>
              </a:ext>
            </a:extLst>
          </p:cNvPr>
          <p:cNvSpPr txBox="1">
            <a:spLocks/>
          </p:cNvSpPr>
          <p:nvPr/>
        </p:nvSpPr>
        <p:spPr>
          <a:xfrm>
            <a:off x="1" y="0"/>
            <a:ext cx="12191999" cy="914400"/>
          </a:xfrm>
          <a:prstGeom prst="rect">
            <a:avLst/>
          </a:prstGeom>
          <a:solidFill>
            <a:srgbClr val="0070C0"/>
          </a:solidFill>
        </p:spPr>
        <p:txBody>
          <a:bodyPr vert="horz" lIns="121954" tIns="60977" rIns="121954" bIns="60977" rtlCol="0" anchor="ctr">
            <a:noAutofit/>
          </a:bodyPr>
          <a:lstStyle>
            <a:lvl1pPr algn="l" defTabSz="609463" rtl="0" eaLnBrk="1" latinLnBrk="0" hangingPunct="1">
              <a:spcBef>
                <a:spcPct val="0"/>
              </a:spcBef>
              <a:buNone/>
              <a:defRPr sz="4798" b="1" kern="1200" spc="-200">
                <a:solidFill>
                  <a:schemeClr val="tx1">
                    <a:lumMod val="75000"/>
                    <a:lumOff val="25000"/>
                  </a:schemeClr>
                </a:solidFill>
                <a:latin typeface="+mj-lt"/>
                <a:ea typeface="Calibri" panose="020F0502020204030204" pitchFamily="34" charset="0"/>
                <a:cs typeface="Source Sans Pro"/>
              </a:defRPr>
            </a:lvl1pPr>
          </a:lstStyle>
          <a:p>
            <a:r>
              <a:rPr lang="en-US" spc="0" dirty="0">
                <a:solidFill>
                  <a:schemeClr val="bg1"/>
                </a:solidFill>
              </a:rPr>
              <a:t>	Pay Options: Pay Cards - Activation</a:t>
            </a:r>
          </a:p>
        </p:txBody>
      </p:sp>
    </p:spTree>
    <p:custDataLst>
      <p:tags r:id="rId1"/>
    </p:custDataLst>
    <p:extLst>
      <p:ext uri="{BB962C8B-B14F-4D97-AF65-F5344CB8AC3E}">
        <p14:creationId xmlns:p14="http://schemas.microsoft.com/office/powerpoint/2010/main" val="1322391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B74C3C99-47F8-46C4-ACAE-0A85DF3D95E7}"/>
              </a:ext>
            </a:extLst>
          </p:cNvPr>
          <p:cNvSpPr txBox="1"/>
          <p:nvPr/>
        </p:nvSpPr>
        <p:spPr>
          <a:xfrm>
            <a:off x="902558" y="4679241"/>
            <a:ext cx="448456" cy="621709"/>
          </a:xfrm>
          <a:prstGeom prst="rect">
            <a:avLst/>
          </a:prstGeom>
          <a:noFill/>
        </p:spPr>
        <p:txBody>
          <a:bodyPr wrap="none" lIns="118872" tIns="64008" rIns="118872" bIns="64008" rtlCol="0">
            <a:spAutoFit/>
          </a:bodyPr>
          <a:lstStyle/>
          <a:p>
            <a:r>
              <a:rPr lang="en-US" sz="3200" b="1">
                <a:solidFill>
                  <a:schemeClr val="bg1"/>
                </a:solidFill>
              </a:rPr>
              <a:t>4</a:t>
            </a:r>
          </a:p>
        </p:txBody>
      </p:sp>
      <p:sp>
        <p:nvSpPr>
          <p:cNvPr id="8" name="Content Placeholder 2">
            <a:extLst>
              <a:ext uri="{FF2B5EF4-FFF2-40B4-BE49-F238E27FC236}">
                <a16:creationId xmlns:a16="http://schemas.microsoft.com/office/drawing/2014/main" id="{52E4351B-702D-4ACD-BB19-F331D75A5E64}"/>
              </a:ext>
            </a:extLst>
          </p:cNvPr>
          <p:cNvSpPr txBox="1">
            <a:spLocks/>
          </p:cNvSpPr>
          <p:nvPr/>
        </p:nvSpPr>
        <p:spPr>
          <a:xfrm>
            <a:off x="1579417" y="1609436"/>
            <a:ext cx="8183880" cy="3639127"/>
          </a:xfrm>
          <a:prstGeom prst="rect">
            <a:avLst/>
          </a:prstGeom>
        </p:spPr>
        <p:txBody>
          <a:bodyPr/>
          <a:lstStyle>
            <a:lvl1pPr marL="457097" indent="-457097"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1pPr>
            <a:lvl2pPr marL="990377" indent="-380914"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2pPr>
            <a:lvl3pPr marL="1523657"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3pPr>
            <a:lvl4pPr marL="2133120"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4pPr>
            <a:lvl5pPr marL="2742582"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5pPr>
            <a:lvl6pPr marL="3352045" indent="-304732" algn="l" defTabSz="609463" rtl="0" eaLnBrk="1" latinLnBrk="0" hangingPunct="1">
              <a:spcBef>
                <a:spcPct val="20000"/>
              </a:spcBef>
              <a:buFont typeface="Arial"/>
              <a:buChar char="•"/>
              <a:defRPr sz="2699" kern="1200">
                <a:solidFill>
                  <a:schemeClr val="tx1"/>
                </a:solidFill>
                <a:latin typeface="+mn-lt"/>
                <a:ea typeface="+mn-ea"/>
                <a:cs typeface="+mn-cs"/>
              </a:defRPr>
            </a:lvl6pPr>
            <a:lvl7pPr marL="3961508" indent="-304732" algn="l" defTabSz="609463" rtl="0" eaLnBrk="1" latinLnBrk="0" hangingPunct="1">
              <a:spcBef>
                <a:spcPct val="20000"/>
              </a:spcBef>
              <a:buFont typeface="Arial"/>
              <a:buChar char="•"/>
              <a:defRPr sz="2699" kern="1200">
                <a:solidFill>
                  <a:schemeClr val="tx1"/>
                </a:solidFill>
                <a:latin typeface="+mn-lt"/>
                <a:ea typeface="+mn-ea"/>
                <a:cs typeface="+mn-cs"/>
              </a:defRPr>
            </a:lvl7pPr>
            <a:lvl8pPr marL="4570970" indent="-304732" algn="l" defTabSz="609463" rtl="0" eaLnBrk="1" latinLnBrk="0" hangingPunct="1">
              <a:spcBef>
                <a:spcPct val="20000"/>
              </a:spcBef>
              <a:buFont typeface="Arial"/>
              <a:buChar char="•"/>
              <a:defRPr sz="2699" kern="1200">
                <a:solidFill>
                  <a:schemeClr val="tx1"/>
                </a:solidFill>
                <a:latin typeface="+mn-lt"/>
                <a:ea typeface="+mn-ea"/>
                <a:cs typeface="+mn-cs"/>
              </a:defRPr>
            </a:lvl8pPr>
            <a:lvl9pPr marL="5180433" indent="-304732" algn="l" defTabSz="609463" rtl="0" eaLnBrk="1" latinLnBrk="0" hangingPunct="1">
              <a:spcBef>
                <a:spcPct val="20000"/>
              </a:spcBef>
              <a:buFont typeface="Arial"/>
              <a:buChar char="•"/>
              <a:defRPr sz="2699" kern="1200">
                <a:solidFill>
                  <a:schemeClr val="tx1"/>
                </a:solidFill>
                <a:latin typeface="+mn-lt"/>
                <a:ea typeface="+mn-ea"/>
                <a:cs typeface="+mn-cs"/>
              </a:defRPr>
            </a:lvl9pPr>
          </a:lstStyle>
          <a:p>
            <a:pPr marL="230188" indent="-230188"/>
            <a:r>
              <a:rPr lang="en-US" sz="3200" dirty="0">
                <a:solidFill>
                  <a:schemeClr val="tx1"/>
                </a:solidFill>
              </a:rPr>
              <a:t>Store Purchases</a:t>
            </a:r>
          </a:p>
          <a:p>
            <a:pPr marL="684213" lvl="2" indent="-230188"/>
            <a:r>
              <a:rPr lang="en-US" sz="3200" dirty="0">
                <a:solidFill>
                  <a:schemeClr val="tx1"/>
                </a:solidFill>
              </a:rPr>
              <a:t>With or without cash back</a:t>
            </a:r>
          </a:p>
          <a:p>
            <a:pPr marL="230188" indent="-230188"/>
            <a:r>
              <a:rPr lang="en-US" sz="3200" dirty="0">
                <a:solidFill>
                  <a:schemeClr val="tx1"/>
                </a:solidFill>
              </a:rPr>
              <a:t>Teller Withdrawal</a:t>
            </a:r>
          </a:p>
          <a:p>
            <a:pPr marL="230188" indent="-230188"/>
            <a:r>
              <a:rPr lang="en-US" sz="3200" dirty="0">
                <a:solidFill>
                  <a:schemeClr val="tx1"/>
                </a:solidFill>
              </a:rPr>
              <a:t>Transfer to Bank Account</a:t>
            </a:r>
          </a:p>
          <a:p>
            <a:pPr marL="230188" indent="-230188"/>
            <a:r>
              <a:rPr lang="en-US" sz="3200" dirty="0">
                <a:solidFill>
                  <a:schemeClr val="tx1"/>
                </a:solidFill>
              </a:rPr>
              <a:t>Savings Option</a:t>
            </a:r>
          </a:p>
          <a:p>
            <a:pPr marL="230188" indent="-230188"/>
            <a:r>
              <a:rPr lang="en-US" sz="3200" dirty="0">
                <a:solidFill>
                  <a:schemeClr val="tx1"/>
                </a:solidFill>
              </a:rPr>
              <a:t>ATM Withdrawal</a:t>
            </a:r>
          </a:p>
          <a:p>
            <a:pPr lvl="1"/>
            <a:endParaRPr lang="en-US" dirty="0"/>
          </a:p>
        </p:txBody>
      </p:sp>
      <p:grpSp>
        <p:nvGrpSpPr>
          <p:cNvPr id="5" name="Group 4">
            <a:extLst>
              <a:ext uri="{FF2B5EF4-FFF2-40B4-BE49-F238E27FC236}">
                <a16:creationId xmlns:a16="http://schemas.microsoft.com/office/drawing/2014/main" id="{D4CC01BA-2C19-413C-A093-F3923FA55C9B}"/>
              </a:ext>
            </a:extLst>
          </p:cNvPr>
          <p:cNvGrpSpPr/>
          <p:nvPr/>
        </p:nvGrpSpPr>
        <p:grpSpPr>
          <a:xfrm>
            <a:off x="-2" y="6289384"/>
            <a:ext cx="12192001" cy="500147"/>
            <a:chOff x="-2" y="6289384"/>
            <a:chExt cx="12192001" cy="500147"/>
          </a:xfrm>
        </p:grpSpPr>
        <p:pic>
          <p:nvPicPr>
            <p:cNvPr id="6" name="Picture 5" descr="Icon&#10;&#10;Description automatically generated">
              <a:extLst>
                <a:ext uri="{FF2B5EF4-FFF2-40B4-BE49-F238E27FC236}">
                  <a16:creationId xmlns:a16="http://schemas.microsoft.com/office/drawing/2014/main" id="{7670DE24-3332-4B3F-87A6-95B68921F9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0096" y="6289384"/>
              <a:ext cx="1681903" cy="500147"/>
            </a:xfrm>
            <a:prstGeom prst="rect">
              <a:avLst/>
            </a:prstGeom>
          </p:spPr>
        </p:pic>
        <p:sp>
          <p:nvSpPr>
            <p:cNvPr id="7" name="TextBox 6">
              <a:extLst>
                <a:ext uri="{FF2B5EF4-FFF2-40B4-BE49-F238E27FC236}">
                  <a16:creationId xmlns:a16="http://schemas.microsoft.com/office/drawing/2014/main" id="{E5D085D5-75B0-475F-9728-078E3B9E1C03}"/>
                </a:ext>
              </a:extLst>
            </p:cNvPr>
            <p:cNvSpPr txBox="1"/>
            <p:nvPr/>
          </p:nvSpPr>
          <p:spPr>
            <a:xfrm>
              <a:off x="-2" y="6496283"/>
              <a:ext cx="10418620" cy="252377"/>
            </a:xfrm>
            <a:prstGeom prst="rect">
              <a:avLst/>
            </a:prstGeom>
            <a:solidFill>
              <a:schemeClr val="tx1"/>
            </a:solidFill>
          </p:spPr>
          <p:txBody>
            <a:bodyPr wrap="square" lIns="118872" tIns="64008" rIns="118872" bIns="64008" rtlCol="0">
              <a:spAutoFit/>
            </a:bodyPr>
            <a:lstStyle/>
            <a:p>
              <a:endParaRPr lang="en-US" sz="800" dirty="0">
                <a:solidFill>
                  <a:schemeClr val="bg1">
                    <a:lumMod val="50000"/>
                  </a:schemeClr>
                </a:solidFill>
              </a:endParaRPr>
            </a:p>
          </p:txBody>
        </p:sp>
      </p:grpSp>
      <p:sp>
        <p:nvSpPr>
          <p:cNvPr id="10" name="Title 2">
            <a:extLst>
              <a:ext uri="{FF2B5EF4-FFF2-40B4-BE49-F238E27FC236}">
                <a16:creationId xmlns:a16="http://schemas.microsoft.com/office/drawing/2014/main" id="{A90A1AF5-ABF5-4896-82F0-B5495B824147}"/>
              </a:ext>
            </a:extLst>
          </p:cNvPr>
          <p:cNvSpPr>
            <a:spLocks noGrp="1"/>
          </p:cNvSpPr>
          <p:nvPr>
            <p:ph type="title"/>
          </p:nvPr>
        </p:nvSpPr>
        <p:spPr>
          <a:xfrm>
            <a:off x="1" y="0"/>
            <a:ext cx="12191999" cy="914400"/>
          </a:xfrm>
          <a:solidFill>
            <a:srgbClr val="0070C0"/>
          </a:solidFill>
        </p:spPr>
        <p:txBody>
          <a:bodyPr/>
          <a:lstStyle/>
          <a:p>
            <a:r>
              <a:rPr lang="en-US" spc="0" dirty="0">
                <a:solidFill>
                  <a:schemeClr val="bg1"/>
                </a:solidFill>
              </a:rPr>
              <a:t>	Pay Options: Pay Cards - Transactions</a:t>
            </a:r>
          </a:p>
        </p:txBody>
      </p:sp>
    </p:spTree>
    <p:custDataLst>
      <p:tags r:id="rId1"/>
    </p:custDataLst>
    <p:extLst>
      <p:ext uri="{BB962C8B-B14F-4D97-AF65-F5344CB8AC3E}">
        <p14:creationId xmlns:p14="http://schemas.microsoft.com/office/powerpoint/2010/main" val="3146959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31687" y="1623470"/>
            <a:ext cx="7435273" cy="665405"/>
          </a:xfrm>
        </p:spPr>
        <p:txBody>
          <a:bodyPr/>
          <a:lstStyle/>
          <a:p>
            <a:pPr algn="ctr"/>
            <a:r>
              <a:rPr lang="en-US" sz="3200" spc="0" dirty="0">
                <a:solidFill>
                  <a:srgbClr val="FF0000"/>
                </a:solidFill>
                <a:latin typeface="+mn-lt"/>
                <a:sym typeface="CabinSketch Bold" charset="0"/>
              </a:rPr>
              <a:t>Use the App!</a:t>
            </a:r>
            <a:endParaRPr lang="en-US" sz="3200" dirty="0">
              <a:solidFill>
                <a:srgbClr val="FF0000"/>
              </a:solidFill>
              <a:latin typeface="+mn-lt"/>
            </a:endParaRPr>
          </a:p>
        </p:txBody>
      </p:sp>
      <p:sp>
        <p:nvSpPr>
          <p:cNvPr id="24" name="TextBox 23">
            <a:extLst>
              <a:ext uri="{FF2B5EF4-FFF2-40B4-BE49-F238E27FC236}">
                <a16:creationId xmlns:a16="http://schemas.microsoft.com/office/drawing/2014/main" id="{B74C3C99-47F8-46C4-ACAE-0A85DF3D95E7}"/>
              </a:ext>
            </a:extLst>
          </p:cNvPr>
          <p:cNvSpPr txBox="1"/>
          <p:nvPr/>
        </p:nvSpPr>
        <p:spPr>
          <a:xfrm>
            <a:off x="902558" y="4679241"/>
            <a:ext cx="448456" cy="621709"/>
          </a:xfrm>
          <a:prstGeom prst="rect">
            <a:avLst/>
          </a:prstGeom>
          <a:noFill/>
        </p:spPr>
        <p:txBody>
          <a:bodyPr wrap="none" lIns="118872" tIns="64008" rIns="118872" bIns="64008" rtlCol="0">
            <a:spAutoFit/>
          </a:bodyPr>
          <a:lstStyle/>
          <a:p>
            <a:r>
              <a:rPr lang="en-US" sz="3200" b="1">
                <a:solidFill>
                  <a:schemeClr val="bg1"/>
                </a:solidFill>
              </a:rPr>
              <a:t>4</a:t>
            </a:r>
          </a:p>
        </p:txBody>
      </p:sp>
      <p:sp>
        <p:nvSpPr>
          <p:cNvPr id="11" name="TextBox 10">
            <a:extLst>
              <a:ext uri="{FF2B5EF4-FFF2-40B4-BE49-F238E27FC236}">
                <a16:creationId xmlns:a16="http://schemas.microsoft.com/office/drawing/2014/main" id="{E264C807-7D55-4D0A-94E2-483937B1EA2B}"/>
              </a:ext>
            </a:extLst>
          </p:cNvPr>
          <p:cNvSpPr txBox="1"/>
          <p:nvPr/>
        </p:nvSpPr>
        <p:spPr>
          <a:xfrm>
            <a:off x="655737" y="2340642"/>
            <a:ext cx="3766768" cy="1569660"/>
          </a:xfrm>
          <a:prstGeom prst="rect">
            <a:avLst/>
          </a:prstGeom>
          <a:noFill/>
        </p:spPr>
        <p:txBody>
          <a:bodyPr wrap="square" rtlCol="0">
            <a:spAutoFit/>
          </a:bodyPr>
          <a:lstStyle/>
          <a:p>
            <a:r>
              <a:rPr lang="en-US" sz="3200" dirty="0"/>
              <a:t>Participants can: </a:t>
            </a:r>
          </a:p>
          <a:p>
            <a:pPr marL="457200" indent="-457200">
              <a:buFont typeface="Arial" panose="020B0604020202020204" pitchFamily="34" charset="0"/>
              <a:buChar char="•"/>
            </a:pPr>
            <a:r>
              <a:rPr lang="en-US" sz="3200" dirty="0"/>
              <a:t>check balances</a:t>
            </a:r>
          </a:p>
          <a:p>
            <a:pPr marL="457200" indent="-457200">
              <a:buFont typeface="Arial" panose="020B0604020202020204" pitchFamily="34" charset="0"/>
              <a:buChar char="•"/>
            </a:pPr>
            <a:r>
              <a:rPr lang="en-US" sz="3200" dirty="0"/>
              <a:t> track card activity</a:t>
            </a:r>
          </a:p>
        </p:txBody>
      </p:sp>
      <p:grpSp>
        <p:nvGrpSpPr>
          <p:cNvPr id="7" name="Group 6">
            <a:extLst>
              <a:ext uri="{FF2B5EF4-FFF2-40B4-BE49-F238E27FC236}">
                <a16:creationId xmlns:a16="http://schemas.microsoft.com/office/drawing/2014/main" id="{FACE07AE-ACD9-4857-AC52-E3D15AAB4B6A}"/>
              </a:ext>
            </a:extLst>
          </p:cNvPr>
          <p:cNvGrpSpPr/>
          <p:nvPr/>
        </p:nvGrpSpPr>
        <p:grpSpPr>
          <a:xfrm>
            <a:off x="-2" y="6289384"/>
            <a:ext cx="12192001" cy="500147"/>
            <a:chOff x="-2" y="6289384"/>
            <a:chExt cx="12192001" cy="500147"/>
          </a:xfrm>
        </p:grpSpPr>
        <p:pic>
          <p:nvPicPr>
            <p:cNvPr id="9" name="Picture 8" descr="Icon&#10;&#10;Description automatically generated">
              <a:extLst>
                <a:ext uri="{FF2B5EF4-FFF2-40B4-BE49-F238E27FC236}">
                  <a16:creationId xmlns:a16="http://schemas.microsoft.com/office/drawing/2014/main" id="{37E2C640-D3E4-4326-AE88-95DB429EAA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0096" y="6289384"/>
              <a:ext cx="1681903" cy="500147"/>
            </a:xfrm>
            <a:prstGeom prst="rect">
              <a:avLst/>
            </a:prstGeom>
          </p:spPr>
        </p:pic>
        <p:sp>
          <p:nvSpPr>
            <p:cNvPr id="12" name="TextBox 11">
              <a:extLst>
                <a:ext uri="{FF2B5EF4-FFF2-40B4-BE49-F238E27FC236}">
                  <a16:creationId xmlns:a16="http://schemas.microsoft.com/office/drawing/2014/main" id="{633569AC-ED13-43F7-8A2A-C1CE800FA7FA}"/>
                </a:ext>
              </a:extLst>
            </p:cNvPr>
            <p:cNvSpPr txBox="1"/>
            <p:nvPr/>
          </p:nvSpPr>
          <p:spPr>
            <a:xfrm>
              <a:off x="-2" y="6496283"/>
              <a:ext cx="10418620" cy="252377"/>
            </a:xfrm>
            <a:prstGeom prst="rect">
              <a:avLst/>
            </a:prstGeom>
            <a:solidFill>
              <a:schemeClr val="tx1"/>
            </a:solidFill>
          </p:spPr>
          <p:txBody>
            <a:bodyPr wrap="square" lIns="118872" tIns="64008" rIns="118872" bIns="64008" rtlCol="0">
              <a:spAutoFit/>
            </a:bodyPr>
            <a:lstStyle/>
            <a:p>
              <a:endParaRPr lang="en-US" sz="800" dirty="0">
                <a:solidFill>
                  <a:schemeClr val="bg1">
                    <a:lumMod val="50000"/>
                  </a:schemeClr>
                </a:solidFill>
              </a:endParaRPr>
            </a:p>
          </p:txBody>
        </p:sp>
      </p:grpSp>
      <p:sp>
        <p:nvSpPr>
          <p:cNvPr id="13" name="Title 2">
            <a:extLst>
              <a:ext uri="{FF2B5EF4-FFF2-40B4-BE49-F238E27FC236}">
                <a16:creationId xmlns:a16="http://schemas.microsoft.com/office/drawing/2014/main" id="{2EDF5A47-C581-40A0-B243-912120635786}"/>
              </a:ext>
            </a:extLst>
          </p:cNvPr>
          <p:cNvSpPr txBox="1">
            <a:spLocks/>
          </p:cNvSpPr>
          <p:nvPr/>
        </p:nvSpPr>
        <p:spPr>
          <a:xfrm>
            <a:off x="1" y="0"/>
            <a:ext cx="12191999" cy="914400"/>
          </a:xfrm>
          <a:prstGeom prst="rect">
            <a:avLst/>
          </a:prstGeom>
          <a:solidFill>
            <a:srgbClr val="0070C0"/>
          </a:solidFill>
        </p:spPr>
        <p:txBody>
          <a:bodyPr vert="horz" lIns="121954" tIns="60977" rIns="121954" bIns="60977" rtlCol="0" anchor="ctr">
            <a:noAutofit/>
          </a:bodyPr>
          <a:lstStyle>
            <a:lvl1pPr algn="l" defTabSz="609463" rtl="0" eaLnBrk="1" latinLnBrk="0" hangingPunct="1">
              <a:spcBef>
                <a:spcPct val="0"/>
              </a:spcBef>
              <a:buNone/>
              <a:defRPr sz="4798" b="1" kern="1200" spc="-200">
                <a:solidFill>
                  <a:schemeClr val="tx1">
                    <a:lumMod val="75000"/>
                    <a:lumOff val="25000"/>
                  </a:schemeClr>
                </a:solidFill>
                <a:latin typeface="+mj-lt"/>
                <a:ea typeface="Calibri" panose="020F0502020204030204" pitchFamily="34" charset="0"/>
                <a:cs typeface="Source Sans Pro"/>
              </a:defRPr>
            </a:lvl1pPr>
          </a:lstStyle>
          <a:p>
            <a:r>
              <a:rPr lang="en-US" spc="0" dirty="0">
                <a:solidFill>
                  <a:schemeClr val="bg1"/>
                </a:solidFill>
              </a:rPr>
              <a:t>	Pay Options: Pay Cards – Card App</a:t>
            </a:r>
          </a:p>
        </p:txBody>
      </p:sp>
      <p:pic>
        <p:nvPicPr>
          <p:cNvPr id="2050" name="Picture 2" descr="U.S. Bank Focus - Free download and software reviews - CNET Download">
            <a:extLst>
              <a:ext uri="{FF2B5EF4-FFF2-40B4-BE49-F238E27FC236}">
                <a16:creationId xmlns:a16="http://schemas.microsoft.com/office/drawing/2014/main" id="{5BE1D1C0-4A9F-6191-874D-A983021014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8420" y="1801193"/>
            <a:ext cx="2258680" cy="403335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S. Bank Focus by U.S. Bancorp">
            <a:extLst>
              <a:ext uri="{FF2B5EF4-FFF2-40B4-BE49-F238E27FC236}">
                <a16:creationId xmlns:a16="http://schemas.microsoft.com/office/drawing/2014/main" id="{205E1E5A-56F9-E751-4A6B-D06057D146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56463" y="1811473"/>
            <a:ext cx="2362155" cy="419765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60629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B74C3C99-47F8-46C4-ACAE-0A85DF3D95E7}"/>
              </a:ext>
            </a:extLst>
          </p:cNvPr>
          <p:cNvSpPr txBox="1"/>
          <p:nvPr/>
        </p:nvSpPr>
        <p:spPr>
          <a:xfrm>
            <a:off x="902558" y="4679241"/>
            <a:ext cx="448456" cy="621709"/>
          </a:xfrm>
          <a:prstGeom prst="rect">
            <a:avLst/>
          </a:prstGeom>
          <a:noFill/>
        </p:spPr>
        <p:txBody>
          <a:bodyPr wrap="none" lIns="118872" tIns="64008" rIns="118872" bIns="64008" rtlCol="0">
            <a:spAutoFit/>
          </a:bodyPr>
          <a:lstStyle/>
          <a:p>
            <a:r>
              <a:rPr lang="en-US" sz="3200" b="1">
                <a:solidFill>
                  <a:schemeClr val="bg1"/>
                </a:solidFill>
              </a:rPr>
              <a:t>4</a:t>
            </a:r>
          </a:p>
        </p:txBody>
      </p:sp>
      <p:sp>
        <p:nvSpPr>
          <p:cNvPr id="9" name="TextBox 8">
            <a:extLst>
              <a:ext uri="{FF2B5EF4-FFF2-40B4-BE49-F238E27FC236}">
                <a16:creationId xmlns:a16="http://schemas.microsoft.com/office/drawing/2014/main" id="{68CCB8B2-8D80-497B-94FB-9057BF89F6E4}"/>
              </a:ext>
            </a:extLst>
          </p:cNvPr>
          <p:cNvSpPr txBox="1"/>
          <p:nvPr/>
        </p:nvSpPr>
        <p:spPr>
          <a:xfrm>
            <a:off x="766618" y="947629"/>
            <a:ext cx="9932655" cy="584775"/>
          </a:xfrm>
          <a:prstGeom prst="rect">
            <a:avLst/>
          </a:prstGeom>
          <a:noFill/>
        </p:spPr>
        <p:txBody>
          <a:bodyPr wrap="none" rtlCol="0">
            <a:spAutoFit/>
          </a:bodyPr>
          <a:lstStyle/>
          <a:p>
            <a:r>
              <a:rPr lang="en-US" sz="3200" b="1" dirty="0">
                <a:solidFill>
                  <a:srgbClr val="FF0000"/>
                </a:solidFill>
              </a:rPr>
              <a:t>Use US Bank or </a:t>
            </a:r>
            <a:r>
              <a:rPr lang="en-US" sz="3200" b="1" dirty="0" err="1">
                <a:solidFill>
                  <a:srgbClr val="FF0000"/>
                </a:solidFill>
              </a:rPr>
              <a:t>Allpoint</a:t>
            </a:r>
            <a:r>
              <a:rPr lang="en-US" sz="3200" b="1" dirty="0">
                <a:solidFill>
                  <a:srgbClr val="FF0000"/>
                </a:solidFill>
              </a:rPr>
              <a:t> ATM to take out $$ without fees!</a:t>
            </a:r>
          </a:p>
        </p:txBody>
      </p:sp>
      <p:grpSp>
        <p:nvGrpSpPr>
          <p:cNvPr id="8" name="Group 7">
            <a:extLst>
              <a:ext uri="{FF2B5EF4-FFF2-40B4-BE49-F238E27FC236}">
                <a16:creationId xmlns:a16="http://schemas.microsoft.com/office/drawing/2014/main" id="{9D7948AA-D987-4791-BD5D-B2114B9FCA6E}"/>
              </a:ext>
            </a:extLst>
          </p:cNvPr>
          <p:cNvGrpSpPr/>
          <p:nvPr/>
        </p:nvGrpSpPr>
        <p:grpSpPr>
          <a:xfrm>
            <a:off x="-2" y="6289384"/>
            <a:ext cx="12192001" cy="500147"/>
            <a:chOff x="-2" y="6289384"/>
            <a:chExt cx="12192001" cy="500147"/>
          </a:xfrm>
        </p:grpSpPr>
        <p:pic>
          <p:nvPicPr>
            <p:cNvPr id="10" name="Picture 9" descr="Icon&#10;&#10;Description automatically generated">
              <a:extLst>
                <a:ext uri="{FF2B5EF4-FFF2-40B4-BE49-F238E27FC236}">
                  <a16:creationId xmlns:a16="http://schemas.microsoft.com/office/drawing/2014/main" id="{3EB87315-7B07-495E-A2F1-4F87996B61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0096" y="6289384"/>
              <a:ext cx="1681903" cy="500147"/>
            </a:xfrm>
            <a:prstGeom prst="rect">
              <a:avLst/>
            </a:prstGeom>
          </p:spPr>
        </p:pic>
        <p:sp>
          <p:nvSpPr>
            <p:cNvPr id="11" name="TextBox 10">
              <a:extLst>
                <a:ext uri="{FF2B5EF4-FFF2-40B4-BE49-F238E27FC236}">
                  <a16:creationId xmlns:a16="http://schemas.microsoft.com/office/drawing/2014/main" id="{65E62B73-D544-46D9-95DC-1337E3051CB8}"/>
                </a:ext>
              </a:extLst>
            </p:cNvPr>
            <p:cNvSpPr txBox="1"/>
            <p:nvPr/>
          </p:nvSpPr>
          <p:spPr>
            <a:xfrm>
              <a:off x="-2" y="6496283"/>
              <a:ext cx="10418620" cy="252377"/>
            </a:xfrm>
            <a:prstGeom prst="rect">
              <a:avLst/>
            </a:prstGeom>
            <a:solidFill>
              <a:schemeClr val="tx1"/>
            </a:solidFill>
          </p:spPr>
          <p:txBody>
            <a:bodyPr wrap="square" lIns="118872" tIns="64008" rIns="118872" bIns="64008" rtlCol="0">
              <a:spAutoFit/>
            </a:bodyPr>
            <a:lstStyle/>
            <a:p>
              <a:endParaRPr lang="en-US" sz="800" dirty="0">
                <a:solidFill>
                  <a:schemeClr val="bg1">
                    <a:lumMod val="50000"/>
                  </a:schemeClr>
                </a:solidFill>
              </a:endParaRPr>
            </a:p>
          </p:txBody>
        </p:sp>
      </p:grpSp>
      <p:sp>
        <p:nvSpPr>
          <p:cNvPr id="12" name="Title 2">
            <a:extLst>
              <a:ext uri="{FF2B5EF4-FFF2-40B4-BE49-F238E27FC236}">
                <a16:creationId xmlns:a16="http://schemas.microsoft.com/office/drawing/2014/main" id="{11983C58-F926-48AE-9477-F19F610299EA}"/>
              </a:ext>
            </a:extLst>
          </p:cNvPr>
          <p:cNvSpPr txBox="1">
            <a:spLocks/>
          </p:cNvSpPr>
          <p:nvPr/>
        </p:nvSpPr>
        <p:spPr>
          <a:xfrm>
            <a:off x="1" y="0"/>
            <a:ext cx="12191999" cy="914400"/>
          </a:xfrm>
          <a:prstGeom prst="rect">
            <a:avLst/>
          </a:prstGeom>
          <a:solidFill>
            <a:srgbClr val="0070C0"/>
          </a:solidFill>
        </p:spPr>
        <p:txBody>
          <a:bodyPr vert="horz" lIns="121954" tIns="60977" rIns="121954" bIns="60977" rtlCol="0" anchor="ctr">
            <a:noAutofit/>
          </a:bodyPr>
          <a:lstStyle>
            <a:lvl1pPr algn="l" defTabSz="609463" rtl="0" eaLnBrk="1" latinLnBrk="0" hangingPunct="1">
              <a:spcBef>
                <a:spcPct val="0"/>
              </a:spcBef>
              <a:buNone/>
              <a:defRPr sz="4798" b="1" kern="1200" spc="-200">
                <a:solidFill>
                  <a:schemeClr val="tx1">
                    <a:lumMod val="75000"/>
                    <a:lumOff val="25000"/>
                  </a:schemeClr>
                </a:solidFill>
                <a:latin typeface="+mj-lt"/>
                <a:ea typeface="Calibri" panose="020F0502020204030204" pitchFamily="34" charset="0"/>
                <a:cs typeface="Source Sans Pro"/>
              </a:defRPr>
            </a:lvl1pPr>
          </a:lstStyle>
          <a:p>
            <a:r>
              <a:rPr lang="en-US" spc="0" dirty="0">
                <a:solidFill>
                  <a:schemeClr val="bg1"/>
                </a:solidFill>
              </a:rPr>
              <a:t>	Pay Options: Pay Cards – ATM</a:t>
            </a:r>
          </a:p>
        </p:txBody>
      </p:sp>
      <p:pic>
        <p:nvPicPr>
          <p:cNvPr id="4100" name="Picture 4" descr="Spain | Network Services | ATM Network | NCR">
            <a:extLst>
              <a:ext uri="{FF2B5EF4-FFF2-40B4-BE49-F238E27FC236}">
                <a16:creationId xmlns:a16="http://schemas.microsoft.com/office/drawing/2014/main" id="{9E1EA95F-2C26-D1B3-F752-2730476888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9875" y="1944542"/>
            <a:ext cx="2767012" cy="344155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U.S. Bank ATM at Portland Airport">
            <a:extLst>
              <a:ext uri="{FF2B5EF4-FFF2-40B4-BE49-F238E27FC236}">
                <a16:creationId xmlns:a16="http://schemas.microsoft.com/office/drawing/2014/main" id="{923F9A17-3444-0D8D-B203-1789C2E1880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4983"/>
          <a:stretch/>
        </p:blipFill>
        <p:spPr bwMode="auto">
          <a:xfrm>
            <a:off x="1943099" y="1843168"/>
            <a:ext cx="3133725" cy="3810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491571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Graphical user interface&#10;&#10;Description automatically generated">
            <a:extLst>
              <a:ext uri="{FF2B5EF4-FFF2-40B4-BE49-F238E27FC236}">
                <a16:creationId xmlns:a16="http://schemas.microsoft.com/office/drawing/2014/main" id="{38B41B1E-A989-4954-A037-1928C6387A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7853" y="914400"/>
            <a:ext cx="7922036" cy="5311054"/>
          </a:xfrm>
          <a:prstGeom prst="rect">
            <a:avLst/>
          </a:prstGeom>
        </p:spPr>
      </p:pic>
      <p:sp>
        <p:nvSpPr>
          <p:cNvPr id="24" name="TextBox 23">
            <a:extLst>
              <a:ext uri="{FF2B5EF4-FFF2-40B4-BE49-F238E27FC236}">
                <a16:creationId xmlns:a16="http://schemas.microsoft.com/office/drawing/2014/main" id="{B74C3C99-47F8-46C4-ACAE-0A85DF3D95E7}"/>
              </a:ext>
            </a:extLst>
          </p:cNvPr>
          <p:cNvSpPr txBox="1"/>
          <p:nvPr/>
        </p:nvSpPr>
        <p:spPr>
          <a:xfrm>
            <a:off x="902558" y="4679241"/>
            <a:ext cx="448456" cy="621709"/>
          </a:xfrm>
          <a:prstGeom prst="rect">
            <a:avLst/>
          </a:prstGeom>
          <a:noFill/>
        </p:spPr>
        <p:txBody>
          <a:bodyPr wrap="none" lIns="118872" tIns="64008" rIns="118872" bIns="64008" rtlCol="0">
            <a:spAutoFit/>
          </a:bodyPr>
          <a:lstStyle/>
          <a:p>
            <a:r>
              <a:rPr lang="en-US" sz="3200" b="1">
                <a:solidFill>
                  <a:schemeClr val="bg1"/>
                </a:solidFill>
              </a:rPr>
              <a:t>4</a:t>
            </a:r>
          </a:p>
        </p:txBody>
      </p:sp>
      <p:grpSp>
        <p:nvGrpSpPr>
          <p:cNvPr id="8" name="Group 7">
            <a:extLst>
              <a:ext uri="{FF2B5EF4-FFF2-40B4-BE49-F238E27FC236}">
                <a16:creationId xmlns:a16="http://schemas.microsoft.com/office/drawing/2014/main" id="{2FC1E53C-E744-440F-901A-4D3903F811A6}"/>
              </a:ext>
            </a:extLst>
          </p:cNvPr>
          <p:cNvGrpSpPr/>
          <p:nvPr/>
        </p:nvGrpSpPr>
        <p:grpSpPr>
          <a:xfrm>
            <a:off x="-2" y="6289384"/>
            <a:ext cx="12192001" cy="500147"/>
            <a:chOff x="-2" y="6289384"/>
            <a:chExt cx="12192001" cy="500147"/>
          </a:xfrm>
        </p:grpSpPr>
        <p:pic>
          <p:nvPicPr>
            <p:cNvPr id="10" name="Picture 9" descr="Icon&#10;&#10;Description automatically generated">
              <a:extLst>
                <a:ext uri="{FF2B5EF4-FFF2-40B4-BE49-F238E27FC236}">
                  <a16:creationId xmlns:a16="http://schemas.microsoft.com/office/drawing/2014/main" id="{782B3F9C-E11A-4A51-BE20-79C2A55AE0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0096" y="6289384"/>
              <a:ext cx="1681903" cy="500147"/>
            </a:xfrm>
            <a:prstGeom prst="rect">
              <a:avLst/>
            </a:prstGeom>
          </p:spPr>
        </p:pic>
        <p:sp>
          <p:nvSpPr>
            <p:cNvPr id="11" name="TextBox 10">
              <a:extLst>
                <a:ext uri="{FF2B5EF4-FFF2-40B4-BE49-F238E27FC236}">
                  <a16:creationId xmlns:a16="http://schemas.microsoft.com/office/drawing/2014/main" id="{328C445C-9A9E-4FF2-811C-50DD155CBA15}"/>
                </a:ext>
              </a:extLst>
            </p:cNvPr>
            <p:cNvSpPr txBox="1"/>
            <p:nvPr/>
          </p:nvSpPr>
          <p:spPr>
            <a:xfrm>
              <a:off x="-2" y="6496283"/>
              <a:ext cx="10418620" cy="252377"/>
            </a:xfrm>
            <a:prstGeom prst="rect">
              <a:avLst/>
            </a:prstGeom>
            <a:solidFill>
              <a:schemeClr val="tx1"/>
            </a:solidFill>
          </p:spPr>
          <p:txBody>
            <a:bodyPr wrap="square" lIns="118872" tIns="64008" rIns="118872" bIns="64008" rtlCol="0">
              <a:spAutoFit/>
            </a:bodyPr>
            <a:lstStyle/>
            <a:p>
              <a:endParaRPr lang="en-US" sz="800" dirty="0">
                <a:solidFill>
                  <a:schemeClr val="bg1">
                    <a:lumMod val="50000"/>
                  </a:schemeClr>
                </a:solidFill>
              </a:endParaRPr>
            </a:p>
          </p:txBody>
        </p:sp>
      </p:grpSp>
      <p:sp>
        <p:nvSpPr>
          <p:cNvPr id="13" name="Title 2">
            <a:extLst>
              <a:ext uri="{FF2B5EF4-FFF2-40B4-BE49-F238E27FC236}">
                <a16:creationId xmlns:a16="http://schemas.microsoft.com/office/drawing/2014/main" id="{3FD0B5F0-A911-497B-AE12-35C2C75AE6F1}"/>
              </a:ext>
            </a:extLst>
          </p:cNvPr>
          <p:cNvSpPr txBox="1">
            <a:spLocks/>
          </p:cNvSpPr>
          <p:nvPr/>
        </p:nvSpPr>
        <p:spPr>
          <a:xfrm>
            <a:off x="1" y="0"/>
            <a:ext cx="12191999" cy="914400"/>
          </a:xfrm>
          <a:prstGeom prst="rect">
            <a:avLst/>
          </a:prstGeom>
          <a:solidFill>
            <a:srgbClr val="0070C0"/>
          </a:solidFill>
        </p:spPr>
        <p:txBody>
          <a:bodyPr vert="horz" lIns="121954" tIns="60977" rIns="121954" bIns="60977" rtlCol="0" anchor="ctr">
            <a:noAutofit/>
          </a:bodyPr>
          <a:lstStyle>
            <a:lvl1pPr algn="l" defTabSz="609463" rtl="0" eaLnBrk="1" latinLnBrk="0" hangingPunct="1">
              <a:spcBef>
                <a:spcPct val="0"/>
              </a:spcBef>
              <a:buNone/>
              <a:defRPr sz="4798" b="1" kern="1200" spc="-200">
                <a:solidFill>
                  <a:schemeClr val="tx1">
                    <a:lumMod val="75000"/>
                    <a:lumOff val="25000"/>
                  </a:schemeClr>
                </a:solidFill>
                <a:latin typeface="+mj-lt"/>
                <a:ea typeface="Calibri" panose="020F0502020204030204" pitchFamily="34" charset="0"/>
                <a:cs typeface="Source Sans Pro"/>
              </a:defRPr>
            </a:lvl1pPr>
          </a:lstStyle>
          <a:p>
            <a:r>
              <a:rPr lang="en-US" spc="0" dirty="0">
                <a:solidFill>
                  <a:schemeClr val="bg1"/>
                </a:solidFill>
              </a:rPr>
              <a:t>	Pay Options: Direct Deposit – Set Up</a:t>
            </a:r>
          </a:p>
        </p:txBody>
      </p:sp>
      <p:pic>
        <p:nvPicPr>
          <p:cNvPr id="14" name="Picture 13" descr="Graphical user interface&#10;&#10;Description automatically generated">
            <a:extLst>
              <a:ext uri="{FF2B5EF4-FFF2-40B4-BE49-F238E27FC236}">
                <a16:creationId xmlns:a16="http://schemas.microsoft.com/office/drawing/2014/main" id="{556B4FF3-BFB5-4976-AB9F-6F3304739D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8479" y="914400"/>
            <a:ext cx="7922036" cy="5311054"/>
          </a:xfrm>
          <a:prstGeom prst="rect">
            <a:avLst/>
          </a:prstGeom>
        </p:spPr>
      </p:pic>
      <p:sp>
        <p:nvSpPr>
          <p:cNvPr id="16" name="TextBox 15">
            <a:extLst>
              <a:ext uri="{FF2B5EF4-FFF2-40B4-BE49-F238E27FC236}">
                <a16:creationId xmlns:a16="http://schemas.microsoft.com/office/drawing/2014/main" id="{1596AC5C-0A88-43DA-A12F-B203A7116B85}"/>
              </a:ext>
            </a:extLst>
          </p:cNvPr>
          <p:cNvSpPr txBox="1"/>
          <p:nvPr/>
        </p:nvSpPr>
        <p:spPr>
          <a:xfrm>
            <a:off x="696363" y="3866710"/>
            <a:ext cx="3766768" cy="2246769"/>
          </a:xfrm>
          <a:prstGeom prst="rect">
            <a:avLst/>
          </a:prstGeom>
          <a:solidFill>
            <a:schemeClr val="accent4">
              <a:lumMod val="20000"/>
              <a:lumOff val="80000"/>
            </a:schemeClr>
          </a:solidFill>
          <a:ln w="28575">
            <a:solidFill>
              <a:srgbClr val="0070C0"/>
            </a:solidFill>
          </a:ln>
        </p:spPr>
        <p:txBody>
          <a:bodyPr wrap="square" rtlCol="0">
            <a:spAutoFit/>
          </a:bodyPr>
          <a:lstStyle/>
          <a:p>
            <a:pPr marL="339725" indent="-339725">
              <a:buAutoNum type="arabicPeriod"/>
            </a:pPr>
            <a:r>
              <a:rPr lang="en-US" sz="2000" dirty="0"/>
              <a:t>Select Direct Deposit from menu.</a:t>
            </a:r>
          </a:p>
          <a:p>
            <a:pPr marL="339725" indent="-339725">
              <a:buAutoNum type="arabicPeriod"/>
            </a:pPr>
            <a:r>
              <a:rPr lang="en-US" sz="2000" dirty="0"/>
              <a:t>Enter bank info.</a:t>
            </a:r>
          </a:p>
          <a:p>
            <a:pPr marL="339725" indent="-339725">
              <a:buAutoNum type="arabicPeriod"/>
            </a:pPr>
            <a:r>
              <a:rPr lang="en-US" sz="2000" dirty="0"/>
              <a:t>Click continue.</a:t>
            </a:r>
          </a:p>
          <a:p>
            <a:pPr marL="339725" indent="-339725">
              <a:buAutoNum type="arabicPeriod"/>
            </a:pPr>
            <a:r>
              <a:rPr lang="en-US" sz="2000" dirty="0"/>
              <a:t>Re-enter bank info on next screen.</a:t>
            </a:r>
          </a:p>
          <a:p>
            <a:pPr marL="339725" indent="-339725">
              <a:buAutoNum type="arabicPeriod"/>
            </a:pPr>
            <a:r>
              <a:rPr lang="en-US" sz="2000" dirty="0"/>
              <a:t>Enter last 4 of SSN to confirm.</a:t>
            </a:r>
          </a:p>
        </p:txBody>
      </p:sp>
      <p:sp>
        <p:nvSpPr>
          <p:cNvPr id="15" name="TextBox 14">
            <a:extLst>
              <a:ext uri="{FF2B5EF4-FFF2-40B4-BE49-F238E27FC236}">
                <a16:creationId xmlns:a16="http://schemas.microsoft.com/office/drawing/2014/main" id="{04731CD8-E32A-496F-8FFE-63A1E127CA6A}"/>
              </a:ext>
            </a:extLst>
          </p:cNvPr>
          <p:cNvSpPr txBox="1"/>
          <p:nvPr/>
        </p:nvSpPr>
        <p:spPr>
          <a:xfrm>
            <a:off x="3934690" y="2935874"/>
            <a:ext cx="1856510" cy="252377"/>
          </a:xfrm>
          <a:prstGeom prst="rect">
            <a:avLst/>
          </a:prstGeom>
          <a:solidFill>
            <a:srgbClr val="FFFF00">
              <a:alpha val="27059"/>
            </a:srgbClr>
          </a:solidFill>
          <a:ln>
            <a:solidFill>
              <a:srgbClr val="FFC000"/>
            </a:solidFill>
          </a:ln>
        </p:spPr>
        <p:txBody>
          <a:bodyPr wrap="square" lIns="118872" tIns="64008" rIns="118872" bIns="64008" rtlCol="0">
            <a:spAutoFit/>
          </a:bodyPr>
          <a:lstStyle/>
          <a:p>
            <a:endParaRPr lang="en-US" sz="800" dirty="0">
              <a:solidFill>
                <a:schemeClr val="bg1">
                  <a:lumMod val="50000"/>
                </a:schemeClr>
              </a:solidFill>
            </a:endParaRPr>
          </a:p>
        </p:txBody>
      </p:sp>
      <p:sp>
        <p:nvSpPr>
          <p:cNvPr id="19" name="TextBox 18">
            <a:extLst>
              <a:ext uri="{FF2B5EF4-FFF2-40B4-BE49-F238E27FC236}">
                <a16:creationId xmlns:a16="http://schemas.microsoft.com/office/drawing/2014/main" id="{7BC60C87-F5FA-4DBC-A35E-3D01B03B0EA1}"/>
              </a:ext>
            </a:extLst>
          </p:cNvPr>
          <p:cNvSpPr txBox="1"/>
          <p:nvPr/>
        </p:nvSpPr>
        <p:spPr>
          <a:xfrm>
            <a:off x="5994400" y="5554383"/>
            <a:ext cx="1099127" cy="559096"/>
          </a:xfrm>
          <a:prstGeom prst="rect">
            <a:avLst/>
          </a:prstGeom>
          <a:solidFill>
            <a:srgbClr val="FFFF00">
              <a:alpha val="27059"/>
            </a:srgbClr>
          </a:solidFill>
          <a:ln>
            <a:solidFill>
              <a:srgbClr val="FFC000"/>
            </a:solidFill>
          </a:ln>
        </p:spPr>
        <p:txBody>
          <a:bodyPr wrap="square" lIns="118872" tIns="64008" rIns="118872" bIns="64008" rtlCol="0">
            <a:spAutoFit/>
          </a:bodyPr>
          <a:lstStyle/>
          <a:p>
            <a:endParaRPr lang="en-US" sz="800" dirty="0">
              <a:solidFill>
                <a:schemeClr val="bg1">
                  <a:lumMod val="50000"/>
                </a:schemeClr>
              </a:solidFill>
            </a:endParaRPr>
          </a:p>
        </p:txBody>
      </p:sp>
      <p:sp>
        <p:nvSpPr>
          <p:cNvPr id="20" name="TextBox 19">
            <a:extLst>
              <a:ext uri="{FF2B5EF4-FFF2-40B4-BE49-F238E27FC236}">
                <a16:creationId xmlns:a16="http://schemas.microsoft.com/office/drawing/2014/main" id="{29A591CF-478C-4B34-88C2-49EA2F6CC72B}"/>
              </a:ext>
            </a:extLst>
          </p:cNvPr>
          <p:cNvSpPr txBox="1"/>
          <p:nvPr/>
        </p:nvSpPr>
        <p:spPr>
          <a:xfrm>
            <a:off x="3934690" y="3197685"/>
            <a:ext cx="1856510" cy="252377"/>
          </a:xfrm>
          <a:prstGeom prst="rect">
            <a:avLst/>
          </a:prstGeom>
          <a:solidFill>
            <a:schemeClr val="accent6">
              <a:lumMod val="40000"/>
              <a:lumOff val="60000"/>
              <a:alpha val="27059"/>
            </a:schemeClr>
          </a:solidFill>
          <a:ln>
            <a:solidFill>
              <a:schemeClr val="accent6"/>
            </a:solidFill>
          </a:ln>
        </p:spPr>
        <p:txBody>
          <a:bodyPr wrap="square" lIns="118872" tIns="64008" rIns="118872" bIns="64008" rtlCol="0">
            <a:spAutoFit/>
          </a:bodyPr>
          <a:lstStyle/>
          <a:p>
            <a:endParaRPr lang="en-US" sz="800" dirty="0">
              <a:solidFill>
                <a:schemeClr val="bg1">
                  <a:lumMod val="50000"/>
                </a:schemeClr>
              </a:solidFill>
            </a:endParaRPr>
          </a:p>
        </p:txBody>
      </p:sp>
      <p:sp>
        <p:nvSpPr>
          <p:cNvPr id="21" name="TextBox 20">
            <a:extLst>
              <a:ext uri="{FF2B5EF4-FFF2-40B4-BE49-F238E27FC236}">
                <a16:creationId xmlns:a16="http://schemas.microsoft.com/office/drawing/2014/main" id="{C9B22F8A-AC9E-40BD-B53B-E6549410363A}"/>
              </a:ext>
            </a:extLst>
          </p:cNvPr>
          <p:cNvSpPr txBox="1"/>
          <p:nvPr/>
        </p:nvSpPr>
        <p:spPr>
          <a:xfrm>
            <a:off x="7131856" y="5554383"/>
            <a:ext cx="1099127" cy="559096"/>
          </a:xfrm>
          <a:prstGeom prst="rect">
            <a:avLst/>
          </a:prstGeom>
          <a:solidFill>
            <a:schemeClr val="accent6">
              <a:lumMod val="40000"/>
              <a:lumOff val="60000"/>
              <a:alpha val="27059"/>
            </a:schemeClr>
          </a:solidFill>
          <a:ln>
            <a:solidFill>
              <a:schemeClr val="accent6"/>
            </a:solidFill>
          </a:ln>
        </p:spPr>
        <p:txBody>
          <a:bodyPr wrap="square" lIns="118872" tIns="64008" rIns="118872" bIns="64008" rtlCol="0">
            <a:spAutoFit/>
          </a:bodyPr>
          <a:lstStyle/>
          <a:p>
            <a:endParaRPr lang="en-US" sz="800" dirty="0">
              <a:solidFill>
                <a:schemeClr val="bg1">
                  <a:lumMod val="50000"/>
                </a:schemeClr>
              </a:solidFill>
            </a:endParaRPr>
          </a:p>
        </p:txBody>
      </p:sp>
    </p:spTree>
    <p:custDataLst>
      <p:tags r:id="rId1"/>
    </p:custDataLst>
    <p:extLst>
      <p:ext uri="{BB962C8B-B14F-4D97-AF65-F5344CB8AC3E}">
        <p14:creationId xmlns:p14="http://schemas.microsoft.com/office/powerpoint/2010/main" val="364198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 y="0"/>
            <a:ext cx="12192001" cy="914400"/>
          </a:xfrm>
          <a:solidFill>
            <a:srgbClr val="0070C0"/>
          </a:solidFill>
        </p:spPr>
        <p:txBody>
          <a:bodyPr/>
          <a:lstStyle/>
          <a:p>
            <a:r>
              <a:rPr lang="en-US" dirty="0">
                <a:solidFill>
                  <a:schemeClr val="bg1"/>
                </a:solidFill>
                <a:sym typeface="CabinSketch Bold" charset="0"/>
              </a:rPr>
              <a:t>	 CSS or DPI?   </a:t>
            </a:r>
            <a:r>
              <a:rPr lang="en-US" sz="3600" dirty="0">
                <a:solidFill>
                  <a:schemeClr val="bg1"/>
                </a:solidFill>
                <a:sym typeface="CabinSketch Bold" charset="0"/>
              </a:rPr>
              <a:t>Decision Tree</a:t>
            </a:r>
            <a:endParaRPr lang="en-US" sz="3600" dirty="0">
              <a:solidFill>
                <a:schemeClr val="bg1"/>
              </a:solidFill>
            </a:endParaRPr>
          </a:p>
        </p:txBody>
      </p:sp>
      <p:grpSp>
        <p:nvGrpSpPr>
          <p:cNvPr id="19" name="Group 18">
            <a:extLst>
              <a:ext uri="{FF2B5EF4-FFF2-40B4-BE49-F238E27FC236}">
                <a16:creationId xmlns:a16="http://schemas.microsoft.com/office/drawing/2014/main" id="{0C0FED65-F5B3-4F69-A742-1DE35504D137}"/>
              </a:ext>
            </a:extLst>
          </p:cNvPr>
          <p:cNvGrpSpPr/>
          <p:nvPr/>
        </p:nvGrpSpPr>
        <p:grpSpPr>
          <a:xfrm>
            <a:off x="-2" y="6289384"/>
            <a:ext cx="12192001" cy="500147"/>
            <a:chOff x="-2" y="6289384"/>
            <a:chExt cx="12192001" cy="500147"/>
          </a:xfrm>
        </p:grpSpPr>
        <p:pic>
          <p:nvPicPr>
            <p:cNvPr id="20" name="Picture 19" descr="Icon&#10;&#10;Description automatically generated">
              <a:extLst>
                <a:ext uri="{FF2B5EF4-FFF2-40B4-BE49-F238E27FC236}">
                  <a16:creationId xmlns:a16="http://schemas.microsoft.com/office/drawing/2014/main" id="{9882B129-662D-4C0F-B04E-CBE7542037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0096" y="6289384"/>
              <a:ext cx="1681903" cy="500147"/>
            </a:xfrm>
            <a:prstGeom prst="rect">
              <a:avLst/>
            </a:prstGeom>
          </p:spPr>
        </p:pic>
        <p:sp>
          <p:nvSpPr>
            <p:cNvPr id="21" name="TextBox 20">
              <a:extLst>
                <a:ext uri="{FF2B5EF4-FFF2-40B4-BE49-F238E27FC236}">
                  <a16:creationId xmlns:a16="http://schemas.microsoft.com/office/drawing/2014/main" id="{659F12CE-B81D-47B2-BFF0-76CE0135975F}"/>
                </a:ext>
              </a:extLst>
            </p:cNvPr>
            <p:cNvSpPr txBox="1"/>
            <p:nvPr/>
          </p:nvSpPr>
          <p:spPr>
            <a:xfrm>
              <a:off x="-2" y="6496283"/>
              <a:ext cx="10418620" cy="252377"/>
            </a:xfrm>
            <a:prstGeom prst="rect">
              <a:avLst/>
            </a:prstGeom>
            <a:solidFill>
              <a:schemeClr val="tx1"/>
            </a:solidFill>
          </p:spPr>
          <p:txBody>
            <a:bodyPr wrap="square" lIns="118872" tIns="64008" rIns="118872" bIns="64008" rtlCol="0">
              <a:spAutoFit/>
            </a:bodyPr>
            <a:lstStyle/>
            <a:p>
              <a:endParaRPr lang="en-US" sz="800" dirty="0">
                <a:solidFill>
                  <a:schemeClr val="bg1">
                    <a:lumMod val="50000"/>
                  </a:schemeClr>
                </a:solidFill>
              </a:endParaRPr>
            </a:p>
          </p:txBody>
        </p:sp>
      </p:grpSp>
      <p:sp>
        <p:nvSpPr>
          <p:cNvPr id="5" name="TextBox 4">
            <a:extLst>
              <a:ext uri="{FF2B5EF4-FFF2-40B4-BE49-F238E27FC236}">
                <a16:creationId xmlns:a16="http://schemas.microsoft.com/office/drawing/2014/main" id="{B07CB4FF-E13D-8988-A5E7-4EDAFF38FCC2}"/>
              </a:ext>
            </a:extLst>
          </p:cNvPr>
          <p:cNvSpPr txBox="1"/>
          <p:nvPr/>
        </p:nvSpPr>
        <p:spPr>
          <a:xfrm>
            <a:off x="3004807" y="1418627"/>
            <a:ext cx="6068170" cy="375487"/>
          </a:xfrm>
          <a:prstGeom prst="rect">
            <a:avLst/>
          </a:prstGeom>
          <a:solidFill>
            <a:schemeClr val="accent4">
              <a:lumMod val="20000"/>
              <a:lumOff val="80000"/>
            </a:schemeClr>
          </a:solidFill>
        </p:spPr>
        <p:txBody>
          <a:bodyPr wrap="square" lIns="118872" tIns="64008" rIns="118872" bIns="64008" rtlCol="0">
            <a:spAutoFit/>
          </a:bodyPr>
          <a:lstStyle/>
          <a:p>
            <a:pPr algn="ctr"/>
            <a:r>
              <a:rPr lang="en-US" sz="1600" b="1" dirty="0"/>
              <a:t>Is your participant also doing a work experience program (WEX)?</a:t>
            </a:r>
          </a:p>
        </p:txBody>
      </p:sp>
      <p:sp>
        <p:nvSpPr>
          <p:cNvPr id="16" name="TextBox 15">
            <a:extLst>
              <a:ext uri="{FF2B5EF4-FFF2-40B4-BE49-F238E27FC236}">
                <a16:creationId xmlns:a16="http://schemas.microsoft.com/office/drawing/2014/main" id="{2E491658-9375-DFCF-9298-83911AC6A655}"/>
              </a:ext>
            </a:extLst>
          </p:cNvPr>
          <p:cNvSpPr txBox="1"/>
          <p:nvPr/>
        </p:nvSpPr>
        <p:spPr>
          <a:xfrm>
            <a:off x="2636836" y="2307950"/>
            <a:ext cx="2161744" cy="560153"/>
          </a:xfrm>
          <a:prstGeom prst="rect">
            <a:avLst/>
          </a:prstGeom>
          <a:solidFill>
            <a:schemeClr val="accent6">
              <a:lumMod val="20000"/>
              <a:lumOff val="80000"/>
              <a:alpha val="60000"/>
            </a:schemeClr>
          </a:solidFill>
          <a:ln>
            <a:solidFill>
              <a:srgbClr val="0070C0"/>
            </a:solidFill>
          </a:ln>
        </p:spPr>
        <p:txBody>
          <a:bodyPr wrap="square" lIns="118872" tIns="64008" rIns="118872" bIns="64008" rtlCol="0">
            <a:spAutoFit/>
          </a:bodyPr>
          <a:lstStyle/>
          <a:p>
            <a:pPr algn="ctr"/>
            <a:r>
              <a:rPr lang="en-US" sz="1400" dirty="0"/>
              <a:t>Yes.  My participant is  also doing a WEX.</a:t>
            </a:r>
          </a:p>
        </p:txBody>
      </p:sp>
      <p:sp>
        <p:nvSpPr>
          <p:cNvPr id="17" name="TextBox 16">
            <a:extLst>
              <a:ext uri="{FF2B5EF4-FFF2-40B4-BE49-F238E27FC236}">
                <a16:creationId xmlns:a16="http://schemas.microsoft.com/office/drawing/2014/main" id="{74F6C51F-A99D-4910-28B2-6A0B52933670}"/>
              </a:ext>
            </a:extLst>
          </p:cNvPr>
          <p:cNvSpPr txBox="1"/>
          <p:nvPr/>
        </p:nvSpPr>
        <p:spPr>
          <a:xfrm>
            <a:off x="7153391" y="2235096"/>
            <a:ext cx="2418920" cy="560153"/>
          </a:xfrm>
          <a:prstGeom prst="rect">
            <a:avLst/>
          </a:prstGeom>
          <a:solidFill>
            <a:schemeClr val="accent5">
              <a:lumMod val="20000"/>
              <a:lumOff val="80000"/>
            </a:schemeClr>
          </a:solidFill>
          <a:ln>
            <a:solidFill>
              <a:srgbClr val="0070C0"/>
            </a:solidFill>
          </a:ln>
        </p:spPr>
        <p:txBody>
          <a:bodyPr wrap="square" lIns="118872" tIns="64008" rIns="118872" bIns="64008" rtlCol="0">
            <a:spAutoFit/>
          </a:bodyPr>
          <a:lstStyle/>
          <a:p>
            <a:pPr algn="ctr"/>
            <a:r>
              <a:rPr lang="en-US" sz="1400" dirty="0"/>
              <a:t>No.  My participant </a:t>
            </a:r>
          </a:p>
          <a:p>
            <a:pPr algn="ctr"/>
            <a:r>
              <a:rPr lang="en-US" sz="1400" dirty="0"/>
              <a:t>is not doing a WEX.</a:t>
            </a:r>
          </a:p>
        </p:txBody>
      </p:sp>
      <p:sp>
        <p:nvSpPr>
          <p:cNvPr id="18" name="TextBox 17">
            <a:extLst>
              <a:ext uri="{FF2B5EF4-FFF2-40B4-BE49-F238E27FC236}">
                <a16:creationId xmlns:a16="http://schemas.microsoft.com/office/drawing/2014/main" id="{6EA3CDED-99FE-147E-F8B4-16556BBE0F50}"/>
              </a:ext>
            </a:extLst>
          </p:cNvPr>
          <p:cNvSpPr txBox="1"/>
          <p:nvPr/>
        </p:nvSpPr>
        <p:spPr>
          <a:xfrm>
            <a:off x="7438528" y="3154981"/>
            <a:ext cx="1847850" cy="344710"/>
          </a:xfrm>
          <a:prstGeom prst="rect">
            <a:avLst/>
          </a:prstGeom>
          <a:solidFill>
            <a:schemeClr val="accent5">
              <a:lumMod val="60000"/>
              <a:lumOff val="40000"/>
            </a:schemeClr>
          </a:solidFill>
        </p:spPr>
        <p:txBody>
          <a:bodyPr wrap="square" lIns="118872" tIns="64008" rIns="118872" bIns="64008" rtlCol="0">
            <a:spAutoFit/>
          </a:bodyPr>
          <a:lstStyle/>
          <a:p>
            <a:pPr algn="ctr"/>
            <a:r>
              <a:rPr lang="en-US" sz="1400" dirty="0"/>
              <a:t>Use CSS.</a:t>
            </a:r>
          </a:p>
        </p:txBody>
      </p:sp>
      <p:sp>
        <p:nvSpPr>
          <p:cNvPr id="22" name="TextBox 21">
            <a:extLst>
              <a:ext uri="{FF2B5EF4-FFF2-40B4-BE49-F238E27FC236}">
                <a16:creationId xmlns:a16="http://schemas.microsoft.com/office/drawing/2014/main" id="{63722BD1-8777-A30E-3A0D-EEA7DF35F634}"/>
              </a:ext>
            </a:extLst>
          </p:cNvPr>
          <p:cNvSpPr txBox="1"/>
          <p:nvPr/>
        </p:nvSpPr>
        <p:spPr>
          <a:xfrm>
            <a:off x="7323361" y="3491649"/>
            <a:ext cx="2078184" cy="498598"/>
          </a:xfrm>
          <a:prstGeom prst="rect">
            <a:avLst/>
          </a:prstGeom>
          <a:solidFill>
            <a:schemeClr val="accent5">
              <a:lumMod val="60000"/>
              <a:lumOff val="40000"/>
            </a:schemeClr>
          </a:solidFill>
        </p:spPr>
        <p:txBody>
          <a:bodyPr wrap="square" lIns="118872" tIns="64008" rIns="118872" bIns="64008" rtlCol="0">
            <a:spAutoFit/>
          </a:bodyPr>
          <a:lstStyle/>
          <a:p>
            <a:pPr algn="ctr"/>
            <a:r>
              <a:rPr lang="en-US" sz="1200" i="1" dirty="0"/>
              <a:t>Log onto the CSS Admin to enter stipend payments.</a:t>
            </a:r>
          </a:p>
        </p:txBody>
      </p:sp>
      <p:sp>
        <p:nvSpPr>
          <p:cNvPr id="25" name="TextBox 24">
            <a:extLst>
              <a:ext uri="{FF2B5EF4-FFF2-40B4-BE49-F238E27FC236}">
                <a16:creationId xmlns:a16="http://schemas.microsoft.com/office/drawing/2014/main" id="{CCFC85A7-5753-1595-107F-24B14B207D73}"/>
              </a:ext>
            </a:extLst>
          </p:cNvPr>
          <p:cNvSpPr txBox="1"/>
          <p:nvPr/>
        </p:nvSpPr>
        <p:spPr>
          <a:xfrm>
            <a:off x="5000874" y="2929632"/>
            <a:ext cx="1494995" cy="775597"/>
          </a:xfrm>
          <a:prstGeom prst="rect">
            <a:avLst/>
          </a:prstGeom>
          <a:solidFill>
            <a:schemeClr val="accent5">
              <a:lumMod val="75000"/>
            </a:schemeClr>
          </a:solidFill>
          <a:ln>
            <a:solidFill>
              <a:srgbClr val="0070C0"/>
            </a:solidFill>
          </a:ln>
        </p:spPr>
        <p:txBody>
          <a:bodyPr wrap="square" lIns="118872" tIns="64008" rIns="118872" bIns="64008" rtlCol="0">
            <a:spAutoFit/>
          </a:bodyPr>
          <a:lstStyle/>
          <a:p>
            <a:pPr algn="ctr"/>
            <a:r>
              <a:rPr lang="en-US" sz="1400" dirty="0"/>
              <a:t>I don’t know </a:t>
            </a:r>
          </a:p>
          <a:p>
            <a:pPr algn="ctr"/>
            <a:r>
              <a:rPr lang="en-US" sz="1400" dirty="0"/>
              <a:t>if my participant </a:t>
            </a:r>
          </a:p>
          <a:p>
            <a:pPr algn="ctr"/>
            <a:r>
              <a:rPr lang="en-US" sz="1400" dirty="0"/>
              <a:t>is doing a WEX.</a:t>
            </a:r>
          </a:p>
        </p:txBody>
      </p:sp>
      <p:sp>
        <p:nvSpPr>
          <p:cNvPr id="40" name="Arrow: Down 39">
            <a:extLst>
              <a:ext uri="{FF2B5EF4-FFF2-40B4-BE49-F238E27FC236}">
                <a16:creationId xmlns:a16="http://schemas.microsoft.com/office/drawing/2014/main" id="{9D2B9E6D-2574-7930-53CF-69DF8ADE3091}"/>
              </a:ext>
            </a:extLst>
          </p:cNvPr>
          <p:cNvSpPr/>
          <p:nvPr/>
        </p:nvSpPr>
        <p:spPr>
          <a:xfrm>
            <a:off x="5667249" y="1914773"/>
            <a:ext cx="170282" cy="953330"/>
          </a:xfrm>
          <a:prstGeom prst="downArrow">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Arrow: Down 51">
            <a:extLst>
              <a:ext uri="{FF2B5EF4-FFF2-40B4-BE49-F238E27FC236}">
                <a16:creationId xmlns:a16="http://schemas.microsoft.com/office/drawing/2014/main" id="{8920F5B3-6911-B9CD-65B8-C53D8EF46C7E}"/>
              </a:ext>
            </a:extLst>
          </p:cNvPr>
          <p:cNvSpPr/>
          <p:nvPr/>
        </p:nvSpPr>
        <p:spPr>
          <a:xfrm>
            <a:off x="8192569" y="1856512"/>
            <a:ext cx="170282" cy="365760"/>
          </a:xfrm>
          <a:prstGeom prst="downArrow">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Arrow: Down 53">
            <a:extLst>
              <a:ext uri="{FF2B5EF4-FFF2-40B4-BE49-F238E27FC236}">
                <a16:creationId xmlns:a16="http://schemas.microsoft.com/office/drawing/2014/main" id="{89352FD2-A4B1-5876-3CD3-5F2576E51F97}"/>
              </a:ext>
            </a:extLst>
          </p:cNvPr>
          <p:cNvSpPr/>
          <p:nvPr/>
        </p:nvSpPr>
        <p:spPr>
          <a:xfrm>
            <a:off x="8194984" y="2809991"/>
            <a:ext cx="167867" cy="279534"/>
          </a:xfrm>
          <a:prstGeom prst="downArrow">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Arrow: Down 55">
            <a:extLst>
              <a:ext uri="{FF2B5EF4-FFF2-40B4-BE49-F238E27FC236}">
                <a16:creationId xmlns:a16="http://schemas.microsoft.com/office/drawing/2014/main" id="{EA6B5D2D-181A-7D6C-D78D-70EAB62F8CCF}"/>
              </a:ext>
            </a:extLst>
          </p:cNvPr>
          <p:cNvSpPr/>
          <p:nvPr/>
        </p:nvSpPr>
        <p:spPr>
          <a:xfrm>
            <a:off x="3552525" y="2892246"/>
            <a:ext cx="185962" cy="960120"/>
          </a:xfrm>
          <a:prstGeom prst="downArrow">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4B8BD08-ACDD-0236-53D1-1F3BA7F09117}"/>
              </a:ext>
            </a:extLst>
          </p:cNvPr>
          <p:cNvSpPr txBox="1"/>
          <p:nvPr/>
        </p:nvSpPr>
        <p:spPr>
          <a:xfrm>
            <a:off x="2905622" y="3923259"/>
            <a:ext cx="1624171" cy="344710"/>
          </a:xfrm>
          <a:prstGeom prst="rect">
            <a:avLst/>
          </a:prstGeom>
          <a:solidFill>
            <a:schemeClr val="accent6">
              <a:lumMod val="60000"/>
              <a:lumOff val="40000"/>
            </a:schemeClr>
          </a:solidFill>
        </p:spPr>
        <p:txBody>
          <a:bodyPr wrap="square" lIns="118872" tIns="64008" rIns="118872" bIns="64008" rtlCol="0">
            <a:spAutoFit/>
          </a:bodyPr>
          <a:lstStyle/>
          <a:p>
            <a:pPr algn="ctr"/>
            <a:r>
              <a:rPr lang="en-US" sz="1400" dirty="0"/>
              <a:t>Use DPI.</a:t>
            </a:r>
          </a:p>
        </p:txBody>
      </p:sp>
      <p:sp>
        <p:nvSpPr>
          <p:cNvPr id="4" name="TextBox 3">
            <a:extLst>
              <a:ext uri="{FF2B5EF4-FFF2-40B4-BE49-F238E27FC236}">
                <a16:creationId xmlns:a16="http://schemas.microsoft.com/office/drawing/2014/main" id="{73967EAA-E9DD-BC59-B281-FC4339220168}"/>
              </a:ext>
            </a:extLst>
          </p:cNvPr>
          <p:cNvSpPr txBox="1"/>
          <p:nvPr/>
        </p:nvSpPr>
        <p:spPr>
          <a:xfrm>
            <a:off x="2793783" y="4261321"/>
            <a:ext cx="1847850" cy="498598"/>
          </a:xfrm>
          <a:prstGeom prst="rect">
            <a:avLst/>
          </a:prstGeom>
          <a:solidFill>
            <a:schemeClr val="accent6">
              <a:lumMod val="60000"/>
              <a:lumOff val="40000"/>
            </a:schemeClr>
          </a:solidFill>
        </p:spPr>
        <p:txBody>
          <a:bodyPr wrap="square" lIns="118872" tIns="64008" rIns="118872" bIns="64008" rtlCol="0">
            <a:spAutoFit/>
          </a:bodyPr>
          <a:lstStyle/>
          <a:p>
            <a:pPr algn="ctr"/>
            <a:r>
              <a:rPr lang="en-US" sz="1200" i="1" dirty="0"/>
              <a:t>Request the stipend when you approve WEX hours.</a:t>
            </a:r>
          </a:p>
        </p:txBody>
      </p:sp>
      <p:sp>
        <p:nvSpPr>
          <p:cNvPr id="33" name="Arrow: Down 32">
            <a:extLst>
              <a:ext uri="{FF2B5EF4-FFF2-40B4-BE49-F238E27FC236}">
                <a16:creationId xmlns:a16="http://schemas.microsoft.com/office/drawing/2014/main" id="{1C90F404-C480-A506-523A-1A6009537D59}"/>
              </a:ext>
            </a:extLst>
          </p:cNvPr>
          <p:cNvSpPr/>
          <p:nvPr/>
        </p:nvSpPr>
        <p:spPr>
          <a:xfrm>
            <a:off x="3568205" y="1923890"/>
            <a:ext cx="170282" cy="365760"/>
          </a:xfrm>
          <a:prstGeom prst="downArrow">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Arrow: Down 35">
            <a:extLst>
              <a:ext uri="{FF2B5EF4-FFF2-40B4-BE49-F238E27FC236}">
                <a16:creationId xmlns:a16="http://schemas.microsoft.com/office/drawing/2014/main" id="{1282B4A8-FCAB-866E-2537-ADB54996B5D1}"/>
              </a:ext>
            </a:extLst>
          </p:cNvPr>
          <p:cNvSpPr/>
          <p:nvPr/>
        </p:nvSpPr>
        <p:spPr>
          <a:xfrm rot="16200000">
            <a:off x="6814368" y="2905950"/>
            <a:ext cx="185962" cy="822960"/>
          </a:xfrm>
          <a:prstGeom prst="downArrow">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99589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B74C3C99-47F8-46C4-ACAE-0A85DF3D95E7}"/>
              </a:ext>
            </a:extLst>
          </p:cNvPr>
          <p:cNvSpPr txBox="1"/>
          <p:nvPr/>
        </p:nvSpPr>
        <p:spPr>
          <a:xfrm>
            <a:off x="902558" y="4679241"/>
            <a:ext cx="448456" cy="621709"/>
          </a:xfrm>
          <a:prstGeom prst="rect">
            <a:avLst/>
          </a:prstGeom>
          <a:noFill/>
        </p:spPr>
        <p:txBody>
          <a:bodyPr wrap="none" lIns="118872" tIns="64008" rIns="118872" bIns="64008" rtlCol="0">
            <a:spAutoFit/>
          </a:bodyPr>
          <a:lstStyle/>
          <a:p>
            <a:r>
              <a:rPr lang="en-US" sz="3200" b="1">
                <a:solidFill>
                  <a:schemeClr val="bg1"/>
                </a:solidFill>
              </a:rPr>
              <a:t>4</a:t>
            </a:r>
          </a:p>
        </p:txBody>
      </p:sp>
      <p:grpSp>
        <p:nvGrpSpPr>
          <p:cNvPr id="8" name="Group 7">
            <a:extLst>
              <a:ext uri="{FF2B5EF4-FFF2-40B4-BE49-F238E27FC236}">
                <a16:creationId xmlns:a16="http://schemas.microsoft.com/office/drawing/2014/main" id="{1755F9D7-C937-49CE-8608-2839AFEDAD3D}"/>
              </a:ext>
            </a:extLst>
          </p:cNvPr>
          <p:cNvGrpSpPr/>
          <p:nvPr/>
        </p:nvGrpSpPr>
        <p:grpSpPr>
          <a:xfrm>
            <a:off x="-2" y="6289384"/>
            <a:ext cx="12192001" cy="500147"/>
            <a:chOff x="-2" y="6289384"/>
            <a:chExt cx="12192001" cy="500147"/>
          </a:xfrm>
        </p:grpSpPr>
        <p:pic>
          <p:nvPicPr>
            <p:cNvPr id="9" name="Picture 8" descr="Icon&#10;&#10;Description automatically generated">
              <a:extLst>
                <a:ext uri="{FF2B5EF4-FFF2-40B4-BE49-F238E27FC236}">
                  <a16:creationId xmlns:a16="http://schemas.microsoft.com/office/drawing/2014/main" id="{75281C9F-0BCA-4653-8D9F-03D874DCB6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0096" y="6289384"/>
              <a:ext cx="1681903" cy="500147"/>
            </a:xfrm>
            <a:prstGeom prst="rect">
              <a:avLst/>
            </a:prstGeom>
          </p:spPr>
        </p:pic>
        <p:sp>
          <p:nvSpPr>
            <p:cNvPr id="10" name="TextBox 9">
              <a:extLst>
                <a:ext uri="{FF2B5EF4-FFF2-40B4-BE49-F238E27FC236}">
                  <a16:creationId xmlns:a16="http://schemas.microsoft.com/office/drawing/2014/main" id="{8D461296-73DB-424C-885E-46F4AB329B5D}"/>
                </a:ext>
              </a:extLst>
            </p:cNvPr>
            <p:cNvSpPr txBox="1"/>
            <p:nvPr/>
          </p:nvSpPr>
          <p:spPr>
            <a:xfrm>
              <a:off x="-2" y="6496283"/>
              <a:ext cx="10418620" cy="252377"/>
            </a:xfrm>
            <a:prstGeom prst="rect">
              <a:avLst/>
            </a:prstGeom>
            <a:solidFill>
              <a:schemeClr val="tx1"/>
            </a:solidFill>
          </p:spPr>
          <p:txBody>
            <a:bodyPr wrap="square" lIns="118872" tIns="64008" rIns="118872" bIns="64008" rtlCol="0">
              <a:spAutoFit/>
            </a:bodyPr>
            <a:lstStyle/>
            <a:p>
              <a:endParaRPr lang="en-US" sz="800" dirty="0">
                <a:solidFill>
                  <a:schemeClr val="bg1">
                    <a:lumMod val="50000"/>
                  </a:schemeClr>
                </a:solidFill>
              </a:endParaRPr>
            </a:p>
          </p:txBody>
        </p:sp>
      </p:grpSp>
      <p:sp>
        <p:nvSpPr>
          <p:cNvPr id="12" name="Title 2">
            <a:extLst>
              <a:ext uri="{FF2B5EF4-FFF2-40B4-BE49-F238E27FC236}">
                <a16:creationId xmlns:a16="http://schemas.microsoft.com/office/drawing/2014/main" id="{EA97953F-7ABB-4D6F-906E-44D1FE8FD26D}"/>
              </a:ext>
            </a:extLst>
          </p:cNvPr>
          <p:cNvSpPr txBox="1">
            <a:spLocks/>
          </p:cNvSpPr>
          <p:nvPr/>
        </p:nvSpPr>
        <p:spPr>
          <a:xfrm>
            <a:off x="1" y="0"/>
            <a:ext cx="12191999" cy="914400"/>
          </a:xfrm>
          <a:prstGeom prst="rect">
            <a:avLst/>
          </a:prstGeom>
          <a:solidFill>
            <a:srgbClr val="0070C0"/>
          </a:solidFill>
        </p:spPr>
        <p:txBody>
          <a:bodyPr vert="horz" lIns="121954" tIns="60977" rIns="121954" bIns="60977" rtlCol="0" anchor="ctr">
            <a:noAutofit/>
          </a:bodyPr>
          <a:lstStyle>
            <a:lvl1pPr algn="l" defTabSz="609463" rtl="0" eaLnBrk="1" latinLnBrk="0" hangingPunct="1">
              <a:spcBef>
                <a:spcPct val="0"/>
              </a:spcBef>
              <a:buNone/>
              <a:defRPr sz="4798" b="1" kern="1200" spc="-200">
                <a:solidFill>
                  <a:schemeClr val="tx1">
                    <a:lumMod val="75000"/>
                    <a:lumOff val="25000"/>
                  </a:schemeClr>
                </a:solidFill>
                <a:latin typeface="+mj-lt"/>
                <a:ea typeface="Calibri" panose="020F0502020204030204" pitchFamily="34" charset="0"/>
                <a:cs typeface="Source Sans Pro"/>
              </a:defRPr>
            </a:lvl1pPr>
          </a:lstStyle>
          <a:p>
            <a:r>
              <a:rPr lang="en-US" spc="0" dirty="0">
                <a:solidFill>
                  <a:schemeClr val="bg1"/>
                </a:solidFill>
              </a:rPr>
              <a:t>	Pay Options: Direct Deposit</a:t>
            </a:r>
          </a:p>
        </p:txBody>
      </p:sp>
      <p:sp>
        <p:nvSpPr>
          <p:cNvPr id="13" name="Content Placeholder 2">
            <a:extLst>
              <a:ext uri="{FF2B5EF4-FFF2-40B4-BE49-F238E27FC236}">
                <a16:creationId xmlns:a16="http://schemas.microsoft.com/office/drawing/2014/main" id="{DC27FAED-EB68-4C97-9E77-0BAB253AEAD4}"/>
              </a:ext>
            </a:extLst>
          </p:cNvPr>
          <p:cNvSpPr txBox="1">
            <a:spLocks/>
          </p:cNvSpPr>
          <p:nvPr/>
        </p:nvSpPr>
        <p:spPr>
          <a:xfrm>
            <a:off x="1062182" y="1609436"/>
            <a:ext cx="9799782" cy="3639127"/>
          </a:xfrm>
          <a:prstGeom prst="rect">
            <a:avLst/>
          </a:prstGeom>
        </p:spPr>
        <p:txBody>
          <a:bodyPr/>
          <a:lstStyle>
            <a:lvl1pPr marL="457097" indent="-457097"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1pPr>
            <a:lvl2pPr marL="990377" indent="-380914"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2pPr>
            <a:lvl3pPr marL="1523657"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3pPr>
            <a:lvl4pPr marL="2133120"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4pPr>
            <a:lvl5pPr marL="2742582"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5pPr>
            <a:lvl6pPr marL="3352045" indent="-304732" algn="l" defTabSz="609463" rtl="0" eaLnBrk="1" latinLnBrk="0" hangingPunct="1">
              <a:spcBef>
                <a:spcPct val="20000"/>
              </a:spcBef>
              <a:buFont typeface="Arial"/>
              <a:buChar char="•"/>
              <a:defRPr sz="2699" kern="1200">
                <a:solidFill>
                  <a:schemeClr val="tx1"/>
                </a:solidFill>
                <a:latin typeface="+mn-lt"/>
                <a:ea typeface="+mn-ea"/>
                <a:cs typeface="+mn-cs"/>
              </a:defRPr>
            </a:lvl6pPr>
            <a:lvl7pPr marL="3961508" indent="-304732" algn="l" defTabSz="609463" rtl="0" eaLnBrk="1" latinLnBrk="0" hangingPunct="1">
              <a:spcBef>
                <a:spcPct val="20000"/>
              </a:spcBef>
              <a:buFont typeface="Arial"/>
              <a:buChar char="•"/>
              <a:defRPr sz="2699" kern="1200">
                <a:solidFill>
                  <a:schemeClr val="tx1"/>
                </a:solidFill>
                <a:latin typeface="+mn-lt"/>
                <a:ea typeface="+mn-ea"/>
                <a:cs typeface="+mn-cs"/>
              </a:defRPr>
            </a:lvl7pPr>
            <a:lvl8pPr marL="4570970" indent="-304732" algn="l" defTabSz="609463" rtl="0" eaLnBrk="1" latinLnBrk="0" hangingPunct="1">
              <a:spcBef>
                <a:spcPct val="20000"/>
              </a:spcBef>
              <a:buFont typeface="Arial"/>
              <a:buChar char="•"/>
              <a:defRPr sz="2699" kern="1200">
                <a:solidFill>
                  <a:schemeClr val="tx1"/>
                </a:solidFill>
                <a:latin typeface="+mn-lt"/>
                <a:ea typeface="+mn-ea"/>
                <a:cs typeface="+mn-cs"/>
              </a:defRPr>
            </a:lvl8pPr>
            <a:lvl9pPr marL="5180433" indent="-304732" algn="l" defTabSz="609463" rtl="0" eaLnBrk="1" latinLnBrk="0" hangingPunct="1">
              <a:spcBef>
                <a:spcPct val="20000"/>
              </a:spcBef>
              <a:buFont typeface="Arial"/>
              <a:buChar char="•"/>
              <a:defRPr sz="2699" kern="1200">
                <a:solidFill>
                  <a:schemeClr val="tx1"/>
                </a:solidFill>
                <a:latin typeface="+mn-lt"/>
                <a:ea typeface="+mn-ea"/>
                <a:cs typeface="+mn-cs"/>
              </a:defRPr>
            </a:lvl9pPr>
          </a:lstStyle>
          <a:p>
            <a:pPr marL="0" lvl="1" indent="-79255">
              <a:buNone/>
            </a:pPr>
            <a:r>
              <a:rPr lang="en-US" sz="3200" dirty="0">
                <a:solidFill>
                  <a:schemeClr val="tx1"/>
                </a:solidFill>
              </a:rPr>
              <a:t>CSS will test the participant’s bank account.  CSS tests accounts (runs prenotes) weekly on Thursdays.  Pay attention to the timing; review the next slide.</a:t>
            </a:r>
          </a:p>
          <a:p>
            <a:pPr marL="684213" lvl="1" indent="-231775">
              <a:buFont typeface="Arial" panose="020B0604020202020204" pitchFamily="34" charset="0"/>
              <a:buChar char="•"/>
            </a:pPr>
            <a:r>
              <a:rPr lang="en-US" sz="2800" dirty="0">
                <a:solidFill>
                  <a:schemeClr val="tx1"/>
                </a:solidFill>
              </a:rPr>
              <a:t>If the timing is too tight, CSS will issue the participant a pay card to use until direct deposit is activated. </a:t>
            </a:r>
            <a:endParaRPr lang="en-US" sz="2800" dirty="0"/>
          </a:p>
          <a:p>
            <a:pPr marL="684213" lvl="1" indent="-231775">
              <a:buFont typeface="Arial" panose="020B0604020202020204" pitchFamily="34" charset="0"/>
              <a:buChar char="•"/>
            </a:pPr>
            <a:r>
              <a:rPr lang="en-US" sz="2800" dirty="0">
                <a:solidFill>
                  <a:schemeClr val="tx1"/>
                </a:solidFill>
              </a:rPr>
              <a:t>If the test fails, CSS will issue the participant a pay card to use until direct deposit is corrected. </a:t>
            </a:r>
            <a:endParaRPr lang="en-US" sz="2800" dirty="0"/>
          </a:p>
        </p:txBody>
      </p:sp>
    </p:spTree>
    <p:custDataLst>
      <p:tags r:id="rId1"/>
    </p:custDataLst>
    <p:extLst>
      <p:ext uri="{BB962C8B-B14F-4D97-AF65-F5344CB8AC3E}">
        <p14:creationId xmlns:p14="http://schemas.microsoft.com/office/powerpoint/2010/main" val="20377531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B74C3C99-47F8-46C4-ACAE-0A85DF3D95E7}"/>
              </a:ext>
            </a:extLst>
          </p:cNvPr>
          <p:cNvSpPr txBox="1"/>
          <p:nvPr/>
        </p:nvSpPr>
        <p:spPr>
          <a:xfrm>
            <a:off x="902558" y="4679241"/>
            <a:ext cx="448456" cy="621709"/>
          </a:xfrm>
          <a:prstGeom prst="rect">
            <a:avLst/>
          </a:prstGeom>
          <a:noFill/>
        </p:spPr>
        <p:txBody>
          <a:bodyPr wrap="none" lIns="118872" tIns="64008" rIns="118872" bIns="64008" rtlCol="0">
            <a:spAutoFit/>
          </a:bodyPr>
          <a:lstStyle/>
          <a:p>
            <a:r>
              <a:rPr lang="en-US" sz="3200" b="1">
                <a:solidFill>
                  <a:schemeClr val="bg1"/>
                </a:solidFill>
              </a:rPr>
              <a:t>4</a:t>
            </a:r>
          </a:p>
        </p:txBody>
      </p:sp>
      <p:grpSp>
        <p:nvGrpSpPr>
          <p:cNvPr id="8" name="Group 7">
            <a:extLst>
              <a:ext uri="{FF2B5EF4-FFF2-40B4-BE49-F238E27FC236}">
                <a16:creationId xmlns:a16="http://schemas.microsoft.com/office/drawing/2014/main" id="{1755F9D7-C937-49CE-8608-2839AFEDAD3D}"/>
              </a:ext>
            </a:extLst>
          </p:cNvPr>
          <p:cNvGrpSpPr/>
          <p:nvPr/>
        </p:nvGrpSpPr>
        <p:grpSpPr>
          <a:xfrm>
            <a:off x="-2" y="6289384"/>
            <a:ext cx="12192001" cy="500147"/>
            <a:chOff x="-2" y="6289384"/>
            <a:chExt cx="12192001" cy="500147"/>
          </a:xfrm>
        </p:grpSpPr>
        <p:pic>
          <p:nvPicPr>
            <p:cNvPr id="9" name="Picture 8" descr="Icon&#10;&#10;Description automatically generated">
              <a:extLst>
                <a:ext uri="{FF2B5EF4-FFF2-40B4-BE49-F238E27FC236}">
                  <a16:creationId xmlns:a16="http://schemas.microsoft.com/office/drawing/2014/main" id="{75281C9F-0BCA-4653-8D9F-03D874DCB6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0096" y="6289384"/>
              <a:ext cx="1681903" cy="500147"/>
            </a:xfrm>
            <a:prstGeom prst="rect">
              <a:avLst/>
            </a:prstGeom>
          </p:spPr>
        </p:pic>
        <p:sp>
          <p:nvSpPr>
            <p:cNvPr id="10" name="TextBox 9">
              <a:extLst>
                <a:ext uri="{FF2B5EF4-FFF2-40B4-BE49-F238E27FC236}">
                  <a16:creationId xmlns:a16="http://schemas.microsoft.com/office/drawing/2014/main" id="{8D461296-73DB-424C-885E-46F4AB329B5D}"/>
                </a:ext>
              </a:extLst>
            </p:cNvPr>
            <p:cNvSpPr txBox="1"/>
            <p:nvPr/>
          </p:nvSpPr>
          <p:spPr>
            <a:xfrm>
              <a:off x="-2" y="6496283"/>
              <a:ext cx="10418620" cy="252377"/>
            </a:xfrm>
            <a:prstGeom prst="rect">
              <a:avLst/>
            </a:prstGeom>
            <a:solidFill>
              <a:schemeClr val="tx1"/>
            </a:solidFill>
          </p:spPr>
          <p:txBody>
            <a:bodyPr wrap="square" lIns="118872" tIns="64008" rIns="118872" bIns="64008" rtlCol="0">
              <a:spAutoFit/>
            </a:bodyPr>
            <a:lstStyle/>
            <a:p>
              <a:endParaRPr lang="en-US" sz="800" dirty="0">
                <a:solidFill>
                  <a:schemeClr val="bg1">
                    <a:lumMod val="50000"/>
                  </a:schemeClr>
                </a:solidFill>
              </a:endParaRPr>
            </a:p>
          </p:txBody>
        </p:sp>
      </p:grpSp>
      <p:sp>
        <p:nvSpPr>
          <p:cNvPr id="12" name="Title 2">
            <a:extLst>
              <a:ext uri="{FF2B5EF4-FFF2-40B4-BE49-F238E27FC236}">
                <a16:creationId xmlns:a16="http://schemas.microsoft.com/office/drawing/2014/main" id="{EA97953F-7ABB-4D6F-906E-44D1FE8FD26D}"/>
              </a:ext>
            </a:extLst>
          </p:cNvPr>
          <p:cNvSpPr txBox="1">
            <a:spLocks/>
          </p:cNvSpPr>
          <p:nvPr/>
        </p:nvSpPr>
        <p:spPr>
          <a:xfrm>
            <a:off x="1" y="0"/>
            <a:ext cx="12191999" cy="914400"/>
          </a:xfrm>
          <a:prstGeom prst="rect">
            <a:avLst/>
          </a:prstGeom>
          <a:solidFill>
            <a:srgbClr val="0070C0"/>
          </a:solidFill>
        </p:spPr>
        <p:txBody>
          <a:bodyPr vert="horz" lIns="121954" tIns="60977" rIns="121954" bIns="60977" rtlCol="0" anchor="ctr">
            <a:noAutofit/>
          </a:bodyPr>
          <a:lstStyle>
            <a:lvl1pPr algn="l" defTabSz="609463" rtl="0" eaLnBrk="1" latinLnBrk="0" hangingPunct="1">
              <a:spcBef>
                <a:spcPct val="0"/>
              </a:spcBef>
              <a:buNone/>
              <a:defRPr sz="4798" b="1" kern="1200" spc="-200">
                <a:solidFill>
                  <a:schemeClr val="tx1">
                    <a:lumMod val="75000"/>
                    <a:lumOff val="25000"/>
                  </a:schemeClr>
                </a:solidFill>
                <a:latin typeface="+mj-lt"/>
                <a:ea typeface="Calibri" panose="020F0502020204030204" pitchFamily="34" charset="0"/>
                <a:cs typeface="Source Sans Pro"/>
              </a:defRPr>
            </a:lvl1pPr>
          </a:lstStyle>
          <a:p>
            <a:r>
              <a:rPr lang="en-US" spc="0" dirty="0">
                <a:solidFill>
                  <a:schemeClr val="bg1"/>
                </a:solidFill>
              </a:rPr>
              <a:t>	Pay Options: Direct Deposit Timing</a:t>
            </a:r>
          </a:p>
        </p:txBody>
      </p:sp>
      <p:pic>
        <p:nvPicPr>
          <p:cNvPr id="1026" name="Picture 2" descr="Free Printable Blank Calendar Template">
            <a:extLst>
              <a:ext uri="{FF2B5EF4-FFF2-40B4-BE49-F238E27FC236}">
                <a16:creationId xmlns:a16="http://schemas.microsoft.com/office/drawing/2014/main" id="{71F4F48F-4A96-6C24-3608-A9C4B3C4D0E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42" t="14587" r="1149" b="18746"/>
          <a:stretch/>
        </p:blipFill>
        <p:spPr bwMode="auto">
          <a:xfrm>
            <a:off x="1806498" y="1405054"/>
            <a:ext cx="8612120" cy="4572000"/>
          </a:xfrm>
          <a:prstGeom prst="rect">
            <a:avLst/>
          </a:prstGeom>
          <a:solidFill>
            <a:schemeClr val="accent5"/>
          </a:solidFill>
        </p:spPr>
      </p:pic>
      <p:sp>
        <p:nvSpPr>
          <p:cNvPr id="2" name="TextBox 1">
            <a:extLst>
              <a:ext uri="{FF2B5EF4-FFF2-40B4-BE49-F238E27FC236}">
                <a16:creationId xmlns:a16="http://schemas.microsoft.com/office/drawing/2014/main" id="{F5F05C6A-17A3-A514-9BFD-E5965A49E402}"/>
              </a:ext>
            </a:extLst>
          </p:cNvPr>
          <p:cNvSpPr txBox="1"/>
          <p:nvPr/>
        </p:nvSpPr>
        <p:spPr>
          <a:xfrm>
            <a:off x="3368842" y="3984476"/>
            <a:ext cx="925271" cy="775597"/>
          </a:xfrm>
          <a:prstGeom prst="rect">
            <a:avLst/>
          </a:prstGeom>
          <a:noFill/>
        </p:spPr>
        <p:txBody>
          <a:bodyPr wrap="square" lIns="118872" tIns="64008" rIns="118872" bIns="64008" rtlCol="0">
            <a:spAutoFit/>
          </a:bodyPr>
          <a:lstStyle/>
          <a:p>
            <a:r>
              <a:rPr lang="en-US" sz="2100" dirty="0">
                <a:solidFill>
                  <a:srgbClr val="FF0000"/>
                </a:solidFill>
              </a:rPr>
              <a:t>PAY DAY B</a:t>
            </a:r>
          </a:p>
        </p:txBody>
      </p:sp>
      <p:sp>
        <p:nvSpPr>
          <p:cNvPr id="3" name="TextBox 2">
            <a:extLst>
              <a:ext uri="{FF2B5EF4-FFF2-40B4-BE49-F238E27FC236}">
                <a16:creationId xmlns:a16="http://schemas.microsoft.com/office/drawing/2014/main" id="{E5D37EFA-B941-C32B-F71B-86A493C0DE0C}"/>
              </a:ext>
            </a:extLst>
          </p:cNvPr>
          <p:cNvSpPr txBox="1"/>
          <p:nvPr/>
        </p:nvSpPr>
        <p:spPr>
          <a:xfrm>
            <a:off x="3368842" y="1991898"/>
            <a:ext cx="947463" cy="775597"/>
          </a:xfrm>
          <a:prstGeom prst="rect">
            <a:avLst/>
          </a:prstGeom>
          <a:noFill/>
        </p:spPr>
        <p:txBody>
          <a:bodyPr wrap="square" lIns="118872" tIns="64008" rIns="118872" bIns="64008" rtlCol="0">
            <a:spAutoFit/>
          </a:bodyPr>
          <a:lstStyle/>
          <a:p>
            <a:r>
              <a:rPr lang="en-US" sz="2100" dirty="0">
                <a:solidFill>
                  <a:srgbClr val="FF0000"/>
                </a:solidFill>
              </a:rPr>
              <a:t>PAY DAY A</a:t>
            </a:r>
          </a:p>
        </p:txBody>
      </p:sp>
      <p:sp>
        <p:nvSpPr>
          <p:cNvPr id="4" name="TextBox 3">
            <a:extLst>
              <a:ext uri="{FF2B5EF4-FFF2-40B4-BE49-F238E27FC236}">
                <a16:creationId xmlns:a16="http://schemas.microsoft.com/office/drawing/2014/main" id="{7D8B762D-C550-6745-2C03-EAAF989C69B2}"/>
              </a:ext>
            </a:extLst>
          </p:cNvPr>
          <p:cNvSpPr txBox="1"/>
          <p:nvPr/>
        </p:nvSpPr>
        <p:spPr>
          <a:xfrm>
            <a:off x="5486400" y="1891870"/>
            <a:ext cx="1192286" cy="975652"/>
          </a:xfrm>
          <a:prstGeom prst="rect">
            <a:avLst/>
          </a:prstGeom>
          <a:noFill/>
        </p:spPr>
        <p:txBody>
          <a:bodyPr wrap="square" lIns="118872" tIns="64008" rIns="118872" bIns="64008" rtlCol="0">
            <a:spAutoFit/>
          </a:bodyPr>
          <a:lstStyle/>
          <a:p>
            <a:r>
              <a:rPr lang="en-US" sz="1100" dirty="0">
                <a:solidFill>
                  <a:schemeClr val="accent3"/>
                </a:solidFill>
              </a:rPr>
              <a:t>Last day to enter new accounts / new direct deposit requests for PAY DAY B</a:t>
            </a:r>
          </a:p>
        </p:txBody>
      </p:sp>
      <p:sp>
        <p:nvSpPr>
          <p:cNvPr id="15" name="TextBox 14">
            <a:extLst>
              <a:ext uri="{FF2B5EF4-FFF2-40B4-BE49-F238E27FC236}">
                <a16:creationId xmlns:a16="http://schemas.microsoft.com/office/drawing/2014/main" id="{F2A4CE9C-7BE4-8DA5-6179-464E474FD66C}"/>
              </a:ext>
            </a:extLst>
          </p:cNvPr>
          <p:cNvSpPr txBox="1"/>
          <p:nvPr/>
        </p:nvSpPr>
        <p:spPr>
          <a:xfrm>
            <a:off x="6929625" y="2042923"/>
            <a:ext cx="2532692" cy="806375"/>
          </a:xfrm>
          <a:prstGeom prst="rect">
            <a:avLst/>
          </a:prstGeom>
          <a:solidFill>
            <a:schemeClr val="accent5"/>
          </a:solidFill>
          <a:ln w="28575">
            <a:solidFill>
              <a:schemeClr val="tx1"/>
            </a:solidFill>
          </a:ln>
        </p:spPr>
        <p:txBody>
          <a:bodyPr wrap="square" lIns="118872" tIns="64008" rIns="118872" bIns="64008" rtlCol="0">
            <a:spAutoFit/>
          </a:bodyPr>
          <a:lstStyle/>
          <a:p>
            <a:r>
              <a:rPr lang="en-US" sz="1100" b="1" dirty="0"/>
              <a:t>THURSDAY AFTER PAY DAY</a:t>
            </a:r>
          </a:p>
          <a:p>
            <a:r>
              <a:rPr lang="en-US" sz="1100" dirty="0"/>
              <a:t>1. CSS prenotes direct deposit signups for PAY DAY B</a:t>
            </a:r>
          </a:p>
          <a:p>
            <a:r>
              <a:rPr lang="en-US" sz="1100" dirty="0"/>
              <a:t>2. CCC creates pay cards for PAY DAY B</a:t>
            </a:r>
          </a:p>
        </p:txBody>
      </p:sp>
      <p:sp>
        <p:nvSpPr>
          <p:cNvPr id="16" name="TextBox 15">
            <a:extLst>
              <a:ext uri="{FF2B5EF4-FFF2-40B4-BE49-F238E27FC236}">
                <a16:creationId xmlns:a16="http://schemas.microsoft.com/office/drawing/2014/main" id="{8DD3EB53-426C-3989-BE1C-92CC2733B444}"/>
              </a:ext>
            </a:extLst>
          </p:cNvPr>
          <p:cNvSpPr txBox="1"/>
          <p:nvPr/>
        </p:nvSpPr>
        <p:spPr>
          <a:xfrm>
            <a:off x="6929625" y="3111114"/>
            <a:ext cx="2753954" cy="975652"/>
          </a:xfrm>
          <a:prstGeom prst="rect">
            <a:avLst/>
          </a:prstGeom>
          <a:solidFill>
            <a:srgbClr val="92D050"/>
          </a:solidFill>
          <a:ln w="28575">
            <a:solidFill>
              <a:schemeClr val="tx1"/>
            </a:solidFill>
          </a:ln>
        </p:spPr>
        <p:txBody>
          <a:bodyPr wrap="square" lIns="118872" tIns="64008" rIns="118872" bIns="64008" rtlCol="0">
            <a:spAutoFit/>
          </a:bodyPr>
          <a:lstStyle/>
          <a:p>
            <a:r>
              <a:rPr lang="en-US" sz="1100" b="1" dirty="0"/>
              <a:t>THURSDAY BEFORE PAY DAY</a:t>
            </a:r>
          </a:p>
          <a:p>
            <a:r>
              <a:rPr lang="en-US" sz="1100" dirty="0"/>
              <a:t>1. CSS creates pay cards for PAY DAY C</a:t>
            </a:r>
          </a:p>
          <a:p>
            <a:r>
              <a:rPr lang="en-US" sz="1100" dirty="0"/>
              <a:t>2. CSS processes payments for PAY DAY B</a:t>
            </a:r>
          </a:p>
          <a:p>
            <a:r>
              <a:rPr lang="en-US" sz="1100" dirty="0"/>
              <a:t>3. CSS prenotes direct deposit signups FOR PAY DAY C</a:t>
            </a:r>
          </a:p>
        </p:txBody>
      </p:sp>
      <p:sp>
        <p:nvSpPr>
          <p:cNvPr id="17" name="TextBox 16">
            <a:extLst>
              <a:ext uri="{FF2B5EF4-FFF2-40B4-BE49-F238E27FC236}">
                <a16:creationId xmlns:a16="http://schemas.microsoft.com/office/drawing/2014/main" id="{B4693EEE-2AA9-B49C-DA1F-06AD357820CF}"/>
              </a:ext>
            </a:extLst>
          </p:cNvPr>
          <p:cNvSpPr txBox="1"/>
          <p:nvPr/>
        </p:nvSpPr>
        <p:spPr>
          <a:xfrm>
            <a:off x="3114395" y="2983563"/>
            <a:ext cx="1192286" cy="806375"/>
          </a:xfrm>
          <a:prstGeom prst="rect">
            <a:avLst/>
          </a:prstGeom>
          <a:noFill/>
        </p:spPr>
        <p:txBody>
          <a:bodyPr wrap="square" lIns="118872" tIns="64008" rIns="118872" bIns="64008" rtlCol="0">
            <a:spAutoFit/>
          </a:bodyPr>
          <a:lstStyle/>
          <a:p>
            <a:r>
              <a:rPr lang="en-US" sz="1100" dirty="0">
                <a:solidFill>
                  <a:schemeClr val="accent3"/>
                </a:solidFill>
              </a:rPr>
              <a:t>Last day to enter payment requests </a:t>
            </a:r>
          </a:p>
          <a:p>
            <a:r>
              <a:rPr lang="en-US" sz="1100" dirty="0">
                <a:solidFill>
                  <a:schemeClr val="accent3"/>
                </a:solidFill>
              </a:rPr>
              <a:t>for PAY DAY B</a:t>
            </a:r>
          </a:p>
        </p:txBody>
      </p:sp>
      <p:sp>
        <p:nvSpPr>
          <p:cNvPr id="18" name="TextBox 17">
            <a:extLst>
              <a:ext uri="{FF2B5EF4-FFF2-40B4-BE49-F238E27FC236}">
                <a16:creationId xmlns:a16="http://schemas.microsoft.com/office/drawing/2014/main" id="{9CF5A111-8F8F-EB71-D029-5926D78A4750}"/>
              </a:ext>
            </a:extLst>
          </p:cNvPr>
          <p:cNvSpPr txBox="1"/>
          <p:nvPr/>
        </p:nvSpPr>
        <p:spPr>
          <a:xfrm>
            <a:off x="4294113" y="2981954"/>
            <a:ext cx="1192286" cy="806375"/>
          </a:xfrm>
          <a:prstGeom prst="rect">
            <a:avLst/>
          </a:prstGeom>
          <a:noFill/>
        </p:spPr>
        <p:txBody>
          <a:bodyPr wrap="square" lIns="118872" tIns="64008" rIns="118872" bIns="64008" rtlCol="0">
            <a:spAutoFit/>
          </a:bodyPr>
          <a:lstStyle/>
          <a:p>
            <a:r>
              <a:rPr lang="en-US" sz="1100" dirty="0">
                <a:solidFill>
                  <a:schemeClr val="accent3"/>
                </a:solidFill>
              </a:rPr>
              <a:t>Last day to approve payment entries for PAY DAY B</a:t>
            </a:r>
          </a:p>
        </p:txBody>
      </p:sp>
      <p:sp>
        <p:nvSpPr>
          <p:cNvPr id="19" name="Star: 5 Points 18">
            <a:extLst>
              <a:ext uri="{FF2B5EF4-FFF2-40B4-BE49-F238E27FC236}">
                <a16:creationId xmlns:a16="http://schemas.microsoft.com/office/drawing/2014/main" id="{CD1E7E72-5706-88BC-C2A2-19CA9C8F0A85}"/>
              </a:ext>
            </a:extLst>
          </p:cNvPr>
          <p:cNvSpPr/>
          <p:nvPr/>
        </p:nvSpPr>
        <p:spPr>
          <a:xfrm>
            <a:off x="6794296" y="2965340"/>
            <a:ext cx="221381" cy="212803"/>
          </a:xfrm>
          <a:prstGeom prst="star5">
            <a:avLst/>
          </a:prstGeom>
          <a:solidFill>
            <a:schemeClr val="tx1"/>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Star: 5 Points 19">
            <a:extLst>
              <a:ext uri="{FF2B5EF4-FFF2-40B4-BE49-F238E27FC236}">
                <a16:creationId xmlns:a16="http://schemas.microsoft.com/office/drawing/2014/main" id="{880601E8-C1E5-D27C-4DA9-26E898865197}"/>
              </a:ext>
            </a:extLst>
          </p:cNvPr>
          <p:cNvSpPr/>
          <p:nvPr/>
        </p:nvSpPr>
        <p:spPr>
          <a:xfrm>
            <a:off x="6824765" y="1899913"/>
            <a:ext cx="221381" cy="212803"/>
          </a:xfrm>
          <a:prstGeom prst="star5">
            <a:avLst/>
          </a:prstGeom>
          <a:solidFill>
            <a:schemeClr val="tx1"/>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2494814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2409572-FAA3-458B-8D93-652AB1A68C42}"/>
              </a:ext>
            </a:extLst>
          </p:cNvPr>
          <p:cNvGrpSpPr/>
          <p:nvPr/>
        </p:nvGrpSpPr>
        <p:grpSpPr>
          <a:xfrm>
            <a:off x="-2" y="6289384"/>
            <a:ext cx="12192001" cy="500147"/>
            <a:chOff x="-2" y="6289384"/>
            <a:chExt cx="12192001" cy="500147"/>
          </a:xfrm>
        </p:grpSpPr>
        <p:pic>
          <p:nvPicPr>
            <p:cNvPr id="9" name="Picture 8" descr="Icon&#10;&#10;Description automatically generated">
              <a:extLst>
                <a:ext uri="{FF2B5EF4-FFF2-40B4-BE49-F238E27FC236}">
                  <a16:creationId xmlns:a16="http://schemas.microsoft.com/office/drawing/2014/main" id="{C96FC96C-B0F1-4E0D-9489-3FCFE6E8B3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0096" y="6289384"/>
              <a:ext cx="1681903" cy="500147"/>
            </a:xfrm>
            <a:prstGeom prst="rect">
              <a:avLst/>
            </a:prstGeom>
          </p:spPr>
        </p:pic>
        <p:sp>
          <p:nvSpPr>
            <p:cNvPr id="10" name="TextBox 9">
              <a:extLst>
                <a:ext uri="{FF2B5EF4-FFF2-40B4-BE49-F238E27FC236}">
                  <a16:creationId xmlns:a16="http://schemas.microsoft.com/office/drawing/2014/main" id="{A26B1297-3FF6-430A-9F0E-5E04CE13FDC6}"/>
                </a:ext>
              </a:extLst>
            </p:cNvPr>
            <p:cNvSpPr txBox="1"/>
            <p:nvPr/>
          </p:nvSpPr>
          <p:spPr>
            <a:xfrm>
              <a:off x="-2" y="6496283"/>
              <a:ext cx="10418620" cy="252377"/>
            </a:xfrm>
            <a:prstGeom prst="rect">
              <a:avLst/>
            </a:prstGeom>
            <a:solidFill>
              <a:schemeClr val="tx1"/>
            </a:solidFill>
          </p:spPr>
          <p:txBody>
            <a:bodyPr wrap="square" lIns="118872" tIns="64008" rIns="118872" bIns="64008" rtlCol="0">
              <a:spAutoFit/>
            </a:bodyPr>
            <a:lstStyle/>
            <a:p>
              <a:endParaRPr lang="en-US" sz="800" dirty="0">
                <a:solidFill>
                  <a:schemeClr val="bg1">
                    <a:lumMod val="50000"/>
                  </a:schemeClr>
                </a:solidFill>
              </a:endParaRPr>
            </a:p>
          </p:txBody>
        </p:sp>
      </p:grpSp>
      <p:sp>
        <p:nvSpPr>
          <p:cNvPr id="11" name="Title 2">
            <a:extLst>
              <a:ext uri="{FF2B5EF4-FFF2-40B4-BE49-F238E27FC236}">
                <a16:creationId xmlns:a16="http://schemas.microsoft.com/office/drawing/2014/main" id="{56CC4552-B918-478D-BA9A-C5981303C0DD}"/>
              </a:ext>
            </a:extLst>
          </p:cNvPr>
          <p:cNvSpPr txBox="1">
            <a:spLocks/>
          </p:cNvSpPr>
          <p:nvPr/>
        </p:nvSpPr>
        <p:spPr>
          <a:xfrm>
            <a:off x="1" y="-1"/>
            <a:ext cx="12191999" cy="917725"/>
          </a:xfrm>
          <a:prstGeom prst="rect">
            <a:avLst/>
          </a:prstGeom>
          <a:solidFill>
            <a:srgbClr val="0070C0"/>
          </a:solidFill>
        </p:spPr>
        <p:txBody>
          <a:bodyPr vert="horz" lIns="121954" tIns="60977" rIns="121954" bIns="60977" rtlCol="0" anchor="ctr">
            <a:noAutofit/>
          </a:bodyPr>
          <a:lstStyle>
            <a:lvl1pPr algn="l" defTabSz="609463" rtl="0" eaLnBrk="1" latinLnBrk="0" hangingPunct="1">
              <a:spcBef>
                <a:spcPct val="0"/>
              </a:spcBef>
              <a:buNone/>
              <a:defRPr sz="4798" b="1" kern="1200" spc="-200">
                <a:solidFill>
                  <a:schemeClr val="tx1">
                    <a:lumMod val="75000"/>
                    <a:lumOff val="25000"/>
                  </a:schemeClr>
                </a:solidFill>
                <a:latin typeface="+mj-lt"/>
                <a:ea typeface="Calibri" panose="020F0502020204030204" pitchFamily="34" charset="0"/>
                <a:cs typeface="Source Sans Pro"/>
              </a:defRPr>
            </a:lvl1pPr>
          </a:lstStyle>
          <a:p>
            <a:r>
              <a:rPr lang="en-US" spc="0" dirty="0">
                <a:solidFill>
                  <a:schemeClr val="bg1"/>
                </a:solidFill>
              </a:rPr>
              <a:t>	How Staff Enter Stipend Payments </a:t>
            </a:r>
          </a:p>
        </p:txBody>
      </p:sp>
      <p:sp>
        <p:nvSpPr>
          <p:cNvPr id="18" name="Content Placeholder 2">
            <a:extLst>
              <a:ext uri="{FF2B5EF4-FFF2-40B4-BE49-F238E27FC236}">
                <a16:creationId xmlns:a16="http://schemas.microsoft.com/office/drawing/2014/main" id="{FC02F6F1-4329-4821-8C6E-15B3617D1A1F}"/>
              </a:ext>
            </a:extLst>
          </p:cNvPr>
          <p:cNvSpPr txBox="1">
            <a:spLocks/>
          </p:cNvSpPr>
          <p:nvPr/>
        </p:nvSpPr>
        <p:spPr>
          <a:xfrm>
            <a:off x="347011" y="1368096"/>
            <a:ext cx="4862297" cy="4121807"/>
          </a:xfrm>
          <a:prstGeom prst="rect">
            <a:avLst/>
          </a:prstGeom>
        </p:spPr>
        <p:txBody>
          <a:bodyPr>
            <a:normAutofit fontScale="92500" lnSpcReduction="10000"/>
          </a:bodyPr>
          <a:lstStyle>
            <a:lvl1pPr marL="457097" indent="-457097"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1pPr>
            <a:lvl2pPr marL="990377" indent="-380914"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2pPr>
            <a:lvl3pPr marL="1523657"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3pPr>
            <a:lvl4pPr marL="2133120"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4pPr>
            <a:lvl5pPr marL="2742582"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5pPr>
            <a:lvl6pPr marL="3352045" indent="-304732" algn="l" defTabSz="609463" rtl="0" eaLnBrk="1" latinLnBrk="0" hangingPunct="1">
              <a:spcBef>
                <a:spcPct val="20000"/>
              </a:spcBef>
              <a:buFont typeface="Arial"/>
              <a:buChar char="•"/>
              <a:defRPr sz="2699" kern="1200">
                <a:solidFill>
                  <a:schemeClr val="tx1"/>
                </a:solidFill>
                <a:latin typeface="+mn-lt"/>
                <a:ea typeface="+mn-ea"/>
                <a:cs typeface="+mn-cs"/>
              </a:defRPr>
            </a:lvl6pPr>
            <a:lvl7pPr marL="3961508" indent="-304732" algn="l" defTabSz="609463" rtl="0" eaLnBrk="1" latinLnBrk="0" hangingPunct="1">
              <a:spcBef>
                <a:spcPct val="20000"/>
              </a:spcBef>
              <a:buFont typeface="Arial"/>
              <a:buChar char="•"/>
              <a:defRPr sz="2699" kern="1200">
                <a:solidFill>
                  <a:schemeClr val="tx1"/>
                </a:solidFill>
                <a:latin typeface="+mn-lt"/>
                <a:ea typeface="+mn-ea"/>
                <a:cs typeface="+mn-cs"/>
              </a:defRPr>
            </a:lvl7pPr>
            <a:lvl8pPr marL="4570970" indent="-304732" algn="l" defTabSz="609463" rtl="0" eaLnBrk="1" latinLnBrk="0" hangingPunct="1">
              <a:spcBef>
                <a:spcPct val="20000"/>
              </a:spcBef>
              <a:buFont typeface="Arial"/>
              <a:buChar char="•"/>
              <a:defRPr sz="2699" kern="1200">
                <a:solidFill>
                  <a:schemeClr val="tx1"/>
                </a:solidFill>
                <a:latin typeface="+mn-lt"/>
                <a:ea typeface="+mn-ea"/>
                <a:cs typeface="+mn-cs"/>
              </a:defRPr>
            </a:lvl8pPr>
            <a:lvl9pPr marL="5180433" indent="-304732" algn="l" defTabSz="609463" rtl="0" eaLnBrk="1" latinLnBrk="0" hangingPunct="1">
              <a:spcBef>
                <a:spcPct val="20000"/>
              </a:spcBef>
              <a:buFont typeface="Arial"/>
              <a:buChar char="•"/>
              <a:defRPr sz="2699" kern="1200">
                <a:solidFill>
                  <a:schemeClr val="tx1"/>
                </a:solidFill>
                <a:latin typeface="+mn-lt"/>
                <a:ea typeface="+mn-ea"/>
                <a:cs typeface="+mn-cs"/>
              </a:defRPr>
            </a:lvl9pPr>
          </a:lstStyle>
          <a:p>
            <a:pPr marL="0" indent="0">
              <a:lnSpc>
                <a:spcPct val="120000"/>
              </a:lnSpc>
              <a:spcBef>
                <a:spcPts val="0"/>
              </a:spcBef>
              <a:spcAft>
                <a:spcPts val="600"/>
              </a:spcAft>
              <a:buNone/>
            </a:pPr>
            <a:r>
              <a:rPr lang="en-US" sz="1400" dirty="0">
                <a:solidFill>
                  <a:schemeClr val="tx1"/>
                </a:solidFill>
              </a:rPr>
              <a:t>Enter stipends EVERY OTHER MONDAY!</a:t>
            </a:r>
          </a:p>
          <a:p>
            <a:pPr marL="573088" indent="-346075">
              <a:buFont typeface="+mj-lt"/>
              <a:buAutoNum type="arabicPeriod"/>
            </a:pPr>
            <a:r>
              <a:rPr lang="en-US" sz="1400" dirty="0">
                <a:solidFill>
                  <a:schemeClr val="tx1"/>
                </a:solidFill>
              </a:rPr>
              <a:t>FIRST TIME ONLY:  Update participant record with ITrac ID, coach name and fund code..</a:t>
            </a:r>
          </a:p>
          <a:p>
            <a:pPr marL="573088" indent="-346075">
              <a:buFont typeface="+mj-lt"/>
              <a:buAutoNum type="arabicPeriod"/>
            </a:pPr>
            <a:r>
              <a:rPr lang="en-US" sz="1400" dirty="0">
                <a:solidFill>
                  <a:schemeClr val="tx1"/>
                </a:solidFill>
              </a:rPr>
              <a:t>Select Dashboard from the Payment Entry menu.</a:t>
            </a:r>
          </a:p>
          <a:p>
            <a:pPr marL="573088" indent="-346075">
              <a:buFont typeface="+mj-lt"/>
              <a:buAutoNum type="arabicPeriod"/>
            </a:pPr>
            <a:r>
              <a:rPr lang="en-US" sz="1400" dirty="0">
                <a:solidFill>
                  <a:schemeClr val="tx1"/>
                </a:solidFill>
                <a:highlight>
                  <a:srgbClr val="FFFF00"/>
                </a:highlight>
              </a:rPr>
              <a:t>Select your program name from drop down menu and click view.</a:t>
            </a:r>
          </a:p>
          <a:p>
            <a:pPr marL="573088" indent="-346075">
              <a:buFont typeface="+mj-lt"/>
              <a:buAutoNum type="arabicPeriod"/>
            </a:pPr>
            <a:r>
              <a:rPr lang="en-US" sz="1400" dirty="0">
                <a:solidFill>
                  <a:schemeClr val="tx1"/>
                </a:solidFill>
                <a:highlight>
                  <a:srgbClr val="00FFFF"/>
                </a:highlight>
              </a:rPr>
              <a:t>Click “View Payment Entries” under Step 1.</a:t>
            </a:r>
            <a:r>
              <a:rPr lang="en-US" sz="1400" dirty="0">
                <a:solidFill>
                  <a:schemeClr val="tx1"/>
                </a:solidFill>
              </a:rPr>
              <a:t>  </a:t>
            </a:r>
          </a:p>
          <a:p>
            <a:pPr marL="573088" indent="-346075">
              <a:buFont typeface="+mj-lt"/>
              <a:buAutoNum type="arabicPeriod"/>
            </a:pPr>
            <a:r>
              <a:rPr lang="en-US" sz="1400" dirty="0">
                <a:solidFill>
                  <a:schemeClr val="tx1"/>
                </a:solidFill>
              </a:rPr>
              <a:t>Choose the entry method you like best.  </a:t>
            </a:r>
          </a:p>
          <a:p>
            <a:pPr marL="573088" indent="-346075">
              <a:buFont typeface="+mj-lt"/>
              <a:buAutoNum type="arabicPeriod"/>
            </a:pPr>
            <a:r>
              <a:rPr lang="en-US" sz="1400" dirty="0">
                <a:solidFill>
                  <a:schemeClr val="tx1"/>
                </a:solidFill>
              </a:rPr>
              <a:t>To enter by milestone:  Click on button for “Add Payment Entry by Milestone.” </a:t>
            </a:r>
          </a:p>
          <a:p>
            <a:pPr marL="573088" indent="-346075">
              <a:buFont typeface="+mj-lt"/>
              <a:buAutoNum type="arabicPeriod"/>
            </a:pPr>
            <a:r>
              <a:rPr lang="en-US" sz="1400" dirty="0">
                <a:solidFill>
                  <a:schemeClr val="tx1"/>
                </a:solidFill>
              </a:rPr>
              <a:t>Select milestone from dropdown menu.</a:t>
            </a:r>
          </a:p>
          <a:p>
            <a:pPr marL="573088" indent="-346075">
              <a:buFont typeface="+mj-lt"/>
              <a:buAutoNum type="arabicPeriod"/>
            </a:pPr>
            <a:r>
              <a:rPr lang="en-US" sz="1400" dirty="0">
                <a:solidFill>
                  <a:schemeClr val="tx1"/>
                </a:solidFill>
              </a:rPr>
              <a:t>A list of all participants doing that milestone will appear. </a:t>
            </a:r>
          </a:p>
          <a:p>
            <a:pPr marL="573088" indent="-346075">
              <a:buFont typeface="+mj-lt"/>
              <a:buAutoNum type="arabicPeriod"/>
            </a:pPr>
            <a:r>
              <a:rPr lang="en-US" sz="1400" dirty="0">
                <a:solidFill>
                  <a:schemeClr val="tx1"/>
                </a:solidFill>
              </a:rPr>
              <a:t>Enter number next to each participant you wish to pay.</a:t>
            </a:r>
          </a:p>
          <a:p>
            <a:pPr marL="573088" indent="-346075">
              <a:buFont typeface="+mj-lt"/>
              <a:buAutoNum type="arabicPeriod"/>
            </a:pPr>
            <a:r>
              <a:rPr lang="en-US" sz="1400" dirty="0">
                <a:solidFill>
                  <a:schemeClr val="tx1"/>
                </a:solidFill>
              </a:rPr>
              <a:t>Click save.</a:t>
            </a:r>
          </a:p>
          <a:p>
            <a:pPr marL="573088" indent="-346075">
              <a:buFont typeface="+mj-lt"/>
              <a:buAutoNum type="arabicPeriod"/>
            </a:pPr>
            <a:r>
              <a:rPr lang="en-US" sz="1400" dirty="0">
                <a:solidFill>
                  <a:schemeClr val="tx1"/>
                </a:solidFill>
              </a:rPr>
              <a:t>Switch weeks to enter hours for both weeks in the cycle by clicking the “switch weeks” button.</a:t>
            </a:r>
          </a:p>
          <a:p>
            <a:pPr marL="573088" indent="-346075">
              <a:buFont typeface="+mj-lt"/>
              <a:buAutoNum type="arabicPeriod"/>
            </a:pPr>
            <a:r>
              <a:rPr lang="en-US" sz="1400" dirty="0">
                <a:solidFill>
                  <a:schemeClr val="tx1"/>
                </a:solidFill>
              </a:rPr>
              <a:t>Ensure your supervisor approves your entered milestones by COB every other Tuesday.</a:t>
            </a:r>
          </a:p>
        </p:txBody>
      </p:sp>
      <p:pic>
        <p:nvPicPr>
          <p:cNvPr id="4" name="Picture 3">
            <a:extLst>
              <a:ext uri="{FF2B5EF4-FFF2-40B4-BE49-F238E27FC236}">
                <a16:creationId xmlns:a16="http://schemas.microsoft.com/office/drawing/2014/main" id="{ED4BE644-DA1C-32A5-C55D-F143AC95A7D4}"/>
              </a:ext>
            </a:extLst>
          </p:cNvPr>
          <p:cNvPicPr>
            <a:picLocks noChangeAspect="1"/>
          </p:cNvPicPr>
          <p:nvPr/>
        </p:nvPicPr>
        <p:blipFill>
          <a:blip r:embed="rId5"/>
          <a:stretch>
            <a:fillRect/>
          </a:stretch>
        </p:blipFill>
        <p:spPr>
          <a:xfrm>
            <a:off x="5344051" y="1530021"/>
            <a:ext cx="6434263" cy="3548681"/>
          </a:xfrm>
          <a:prstGeom prst="rect">
            <a:avLst/>
          </a:prstGeom>
        </p:spPr>
      </p:pic>
      <p:sp>
        <p:nvSpPr>
          <p:cNvPr id="6" name="Oval 5">
            <a:extLst>
              <a:ext uri="{FF2B5EF4-FFF2-40B4-BE49-F238E27FC236}">
                <a16:creationId xmlns:a16="http://schemas.microsoft.com/office/drawing/2014/main" id="{C40A1CBA-49D9-C2BF-1525-5849B9DABBE1}"/>
              </a:ext>
            </a:extLst>
          </p:cNvPr>
          <p:cNvSpPr/>
          <p:nvPr/>
        </p:nvSpPr>
        <p:spPr>
          <a:xfrm>
            <a:off x="5209308" y="2172539"/>
            <a:ext cx="2725017" cy="561135"/>
          </a:xfrm>
          <a:prstGeom prst="ellipse">
            <a:avLst/>
          </a:prstGeom>
          <a:noFill/>
          <a:ln w="38100">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712F716-7409-1FAA-36C4-28C0DB9209B0}"/>
              </a:ext>
            </a:extLst>
          </p:cNvPr>
          <p:cNvSpPr/>
          <p:nvPr/>
        </p:nvSpPr>
        <p:spPr>
          <a:xfrm>
            <a:off x="9709996" y="3429000"/>
            <a:ext cx="1600200" cy="436496"/>
          </a:xfrm>
          <a:prstGeom prst="ellipse">
            <a:avLst/>
          </a:prstGeom>
          <a:noFill/>
          <a:ln w="38100">
            <a:solidFill>
              <a:schemeClr val="accent3">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7656821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2409572-FAA3-458B-8D93-652AB1A68C42}"/>
              </a:ext>
            </a:extLst>
          </p:cNvPr>
          <p:cNvGrpSpPr/>
          <p:nvPr/>
        </p:nvGrpSpPr>
        <p:grpSpPr>
          <a:xfrm>
            <a:off x="-2" y="6289384"/>
            <a:ext cx="12192001" cy="500147"/>
            <a:chOff x="-2" y="6289384"/>
            <a:chExt cx="12192001" cy="500147"/>
          </a:xfrm>
        </p:grpSpPr>
        <p:pic>
          <p:nvPicPr>
            <p:cNvPr id="9" name="Picture 8" descr="Icon&#10;&#10;Description automatically generated">
              <a:extLst>
                <a:ext uri="{FF2B5EF4-FFF2-40B4-BE49-F238E27FC236}">
                  <a16:creationId xmlns:a16="http://schemas.microsoft.com/office/drawing/2014/main" id="{C96FC96C-B0F1-4E0D-9489-3FCFE6E8B3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0096" y="6289384"/>
              <a:ext cx="1681903" cy="500147"/>
            </a:xfrm>
            <a:prstGeom prst="rect">
              <a:avLst/>
            </a:prstGeom>
          </p:spPr>
        </p:pic>
        <p:sp>
          <p:nvSpPr>
            <p:cNvPr id="10" name="TextBox 9">
              <a:extLst>
                <a:ext uri="{FF2B5EF4-FFF2-40B4-BE49-F238E27FC236}">
                  <a16:creationId xmlns:a16="http://schemas.microsoft.com/office/drawing/2014/main" id="{A26B1297-3FF6-430A-9F0E-5E04CE13FDC6}"/>
                </a:ext>
              </a:extLst>
            </p:cNvPr>
            <p:cNvSpPr txBox="1"/>
            <p:nvPr/>
          </p:nvSpPr>
          <p:spPr>
            <a:xfrm>
              <a:off x="-2" y="6496283"/>
              <a:ext cx="10418620" cy="252377"/>
            </a:xfrm>
            <a:prstGeom prst="rect">
              <a:avLst/>
            </a:prstGeom>
            <a:solidFill>
              <a:schemeClr val="tx1"/>
            </a:solidFill>
          </p:spPr>
          <p:txBody>
            <a:bodyPr wrap="square" lIns="118872" tIns="64008" rIns="118872" bIns="64008" rtlCol="0">
              <a:spAutoFit/>
            </a:bodyPr>
            <a:lstStyle/>
            <a:p>
              <a:endParaRPr lang="en-US" sz="800" dirty="0">
                <a:solidFill>
                  <a:schemeClr val="bg1">
                    <a:lumMod val="50000"/>
                  </a:schemeClr>
                </a:solidFill>
              </a:endParaRPr>
            </a:p>
          </p:txBody>
        </p:sp>
      </p:grpSp>
      <p:sp>
        <p:nvSpPr>
          <p:cNvPr id="11" name="Title 2">
            <a:extLst>
              <a:ext uri="{FF2B5EF4-FFF2-40B4-BE49-F238E27FC236}">
                <a16:creationId xmlns:a16="http://schemas.microsoft.com/office/drawing/2014/main" id="{56CC4552-B918-478D-BA9A-C5981303C0DD}"/>
              </a:ext>
            </a:extLst>
          </p:cNvPr>
          <p:cNvSpPr txBox="1">
            <a:spLocks/>
          </p:cNvSpPr>
          <p:nvPr/>
        </p:nvSpPr>
        <p:spPr>
          <a:xfrm>
            <a:off x="1" y="-1"/>
            <a:ext cx="12191999" cy="917725"/>
          </a:xfrm>
          <a:prstGeom prst="rect">
            <a:avLst/>
          </a:prstGeom>
          <a:solidFill>
            <a:srgbClr val="0070C0"/>
          </a:solidFill>
        </p:spPr>
        <p:txBody>
          <a:bodyPr vert="horz" lIns="121954" tIns="60977" rIns="121954" bIns="60977" rtlCol="0" anchor="ctr">
            <a:noAutofit/>
          </a:bodyPr>
          <a:lstStyle>
            <a:lvl1pPr algn="l" defTabSz="609463" rtl="0" eaLnBrk="1" latinLnBrk="0" hangingPunct="1">
              <a:spcBef>
                <a:spcPct val="0"/>
              </a:spcBef>
              <a:buNone/>
              <a:defRPr sz="4798" b="1" kern="1200" spc="-200">
                <a:solidFill>
                  <a:schemeClr val="tx1">
                    <a:lumMod val="75000"/>
                    <a:lumOff val="25000"/>
                  </a:schemeClr>
                </a:solidFill>
                <a:latin typeface="+mj-lt"/>
                <a:ea typeface="Calibri" panose="020F0502020204030204" pitchFamily="34" charset="0"/>
                <a:cs typeface="Source Sans Pro"/>
              </a:defRPr>
            </a:lvl1pPr>
          </a:lstStyle>
          <a:p>
            <a:r>
              <a:rPr lang="en-US" spc="0" dirty="0">
                <a:solidFill>
                  <a:schemeClr val="bg1"/>
                </a:solidFill>
              </a:rPr>
              <a:t>	How Staff Update Participants</a:t>
            </a:r>
          </a:p>
        </p:txBody>
      </p:sp>
      <p:sp>
        <p:nvSpPr>
          <p:cNvPr id="18" name="Content Placeholder 2">
            <a:extLst>
              <a:ext uri="{FF2B5EF4-FFF2-40B4-BE49-F238E27FC236}">
                <a16:creationId xmlns:a16="http://schemas.microsoft.com/office/drawing/2014/main" id="{FC02F6F1-4329-4821-8C6E-15B3617D1A1F}"/>
              </a:ext>
            </a:extLst>
          </p:cNvPr>
          <p:cNvSpPr txBox="1">
            <a:spLocks/>
          </p:cNvSpPr>
          <p:nvPr/>
        </p:nvSpPr>
        <p:spPr>
          <a:xfrm>
            <a:off x="347011" y="1368096"/>
            <a:ext cx="4661407" cy="4121807"/>
          </a:xfrm>
          <a:prstGeom prst="rect">
            <a:avLst/>
          </a:prstGeom>
        </p:spPr>
        <p:txBody>
          <a:bodyPr>
            <a:normAutofit fontScale="92500"/>
          </a:bodyPr>
          <a:lstStyle>
            <a:lvl1pPr marL="457097" indent="-457097"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1pPr>
            <a:lvl2pPr marL="990377" indent="-380914"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2pPr>
            <a:lvl3pPr marL="1523657"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3pPr>
            <a:lvl4pPr marL="2133120"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4pPr>
            <a:lvl5pPr marL="2742582"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5pPr>
            <a:lvl6pPr marL="3352045" indent="-304732" algn="l" defTabSz="609463" rtl="0" eaLnBrk="1" latinLnBrk="0" hangingPunct="1">
              <a:spcBef>
                <a:spcPct val="20000"/>
              </a:spcBef>
              <a:buFont typeface="Arial"/>
              <a:buChar char="•"/>
              <a:defRPr sz="2699" kern="1200">
                <a:solidFill>
                  <a:schemeClr val="tx1"/>
                </a:solidFill>
                <a:latin typeface="+mn-lt"/>
                <a:ea typeface="+mn-ea"/>
                <a:cs typeface="+mn-cs"/>
              </a:defRPr>
            </a:lvl6pPr>
            <a:lvl7pPr marL="3961508" indent="-304732" algn="l" defTabSz="609463" rtl="0" eaLnBrk="1" latinLnBrk="0" hangingPunct="1">
              <a:spcBef>
                <a:spcPct val="20000"/>
              </a:spcBef>
              <a:buFont typeface="Arial"/>
              <a:buChar char="•"/>
              <a:defRPr sz="2699" kern="1200">
                <a:solidFill>
                  <a:schemeClr val="tx1"/>
                </a:solidFill>
                <a:latin typeface="+mn-lt"/>
                <a:ea typeface="+mn-ea"/>
                <a:cs typeface="+mn-cs"/>
              </a:defRPr>
            </a:lvl7pPr>
            <a:lvl8pPr marL="4570970" indent="-304732" algn="l" defTabSz="609463" rtl="0" eaLnBrk="1" latinLnBrk="0" hangingPunct="1">
              <a:spcBef>
                <a:spcPct val="20000"/>
              </a:spcBef>
              <a:buFont typeface="Arial"/>
              <a:buChar char="•"/>
              <a:defRPr sz="2699" kern="1200">
                <a:solidFill>
                  <a:schemeClr val="tx1"/>
                </a:solidFill>
                <a:latin typeface="+mn-lt"/>
                <a:ea typeface="+mn-ea"/>
                <a:cs typeface="+mn-cs"/>
              </a:defRPr>
            </a:lvl8pPr>
            <a:lvl9pPr marL="5180433" indent="-304732" algn="l" defTabSz="609463" rtl="0" eaLnBrk="1" latinLnBrk="0" hangingPunct="1">
              <a:spcBef>
                <a:spcPct val="20000"/>
              </a:spcBef>
              <a:buFont typeface="Arial"/>
              <a:buChar char="•"/>
              <a:defRPr sz="2699" kern="1200">
                <a:solidFill>
                  <a:schemeClr val="tx1"/>
                </a:solidFill>
                <a:latin typeface="+mn-lt"/>
                <a:ea typeface="+mn-ea"/>
                <a:cs typeface="+mn-cs"/>
              </a:defRPr>
            </a:lvl9pPr>
          </a:lstStyle>
          <a:p>
            <a:pPr marL="0" indent="0">
              <a:lnSpc>
                <a:spcPct val="120000"/>
              </a:lnSpc>
              <a:spcBef>
                <a:spcPts val="0"/>
              </a:spcBef>
              <a:spcAft>
                <a:spcPts val="600"/>
              </a:spcAft>
              <a:buNone/>
            </a:pPr>
            <a:r>
              <a:rPr lang="en-US" sz="1800" b="1" dirty="0">
                <a:solidFill>
                  <a:schemeClr val="tx1"/>
                </a:solidFill>
              </a:rPr>
              <a:t>Update participant info the FIRST TIME you enter a stipend payment!</a:t>
            </a:r>
          </a:p>
          <a:p>
            <a:pPr marL="573088" indent="-346075">
              <a:buFont typeface="+mj-lt"/>
              <a:buAutoNum type="arabicPeriod"/>
            </a:pPr>
            <a:r>
              <a:rPr lang="en-US" sz="1400" dirty="0">
                <a:solidFill>
                  <a:schemeClr val="tx1"/>
                </a:solidFill>
              </a:rPr>
              <a:t>Select Participant Search from the Participants menu.</a:t>
            </a:r>
          </a:p>
          <a:p>
            <a:pPr marL="573088" indent="-346075">
              <a:buFont typeface="+mj-lt"/>
              <a:buAutoNum type="arabicPeriod"/>
            </a:pPr>
            <a:r>
              <a:rPr lang="en-US" sz="1400" dirty="0">
                <a:solidFill>
                  <a:schemeClr val="tx1"/>
                </a:solidFill>
              </a:rPr>
              <a:t>Click on the participant’s name to open their record.  </a:t>
            </a:r>
          </a:p>
          <a:p>
            <a:pPr marL="573088" indent="-346075">
              <a:buFont typeface="+mj-lt"/>
              <a:buAutoNum type="arabicPeriod"/>
            </a:pPr>
            <a:r>
              <a:rPr lang="en-US" sz="1400" dirty="0">
                <a:solidFill>
                  <a:schemeClr val="tx1"/>
                </a:solidFill>
              </a:rPr>
              <a:t>You will see general participant info on the </a:t>
            </a:r>
            <a:r>
              <a:rPr lang="en-US" sz="1400" dirty="0">
                <a:solidFill>
                  <a:schemeClr val="tx1"/>
                </a:solidFill>
                <a:highlight>
                  <a:srgbClr val="FBD7DA"/>
                </a:highlight>
              </a:rPr>
              <a:t>General</a:t>
            </a:r>
            <a:r>
              <a:rPr lang="en-US" sz="1400" dirty="0">
                <a:solidFill>
                  <a:schemeClr val="tx1"/>
                </a:solidFill>
              </a:rPr>
              <a:t> tab.</a:t>
            </a:r>
          </a:p>
          <a:p>
            <a:pPr marL="573088" indent="-346075">
              <a:buFont typeface="+mj-lt"/>
              <a:buAutoNum type="arabicPeriod"/>
            </a:pPr>
            <a:r>
              <a:rPr lang="en-US" sz="1400" dirty="0">
                <a:solidFill>
                  <a:schemeClr val="tx1"/>
                </a:solidFill>
                <a:highlight>
                  <a:srgbClr val="00FF00"/>
                </a:highlight>
              </a:rPr>
              <a:t>Click the “Update” button on the right side of the screen.</a:t>
            </a:r>
          </a:p>
          <a:p>
            <a:pPr marL="573088" indent="-346075">
              <a:buFont typeface="+mj-lt"/>
              <a:buAutoNum type="arabicPeriod"/>
            </a:pPr>
            <a:r>
              <a:rPr lang="en-US" sz="1400" dirty="0">
                <a:solidFill>
                  <a:schemeClr val="tx1"/>
                </a:solidFill>
              </a:rPr>
              <a:t>Locate the “ITrac” field and enter the participant’s ITrac ID number. </a:t>
            </a:r>
          </a:p>
          <a:p>
            <a:pPr marL="573088" indent="-346075">
              <a:buFont typeface="+mj-lt"/>
              <a:buAutoNum type="arabicPeriod"/>
            </a:pPr>
            <a:r>
              <a:rPr lang="en-US" sz="1400" dirty="0">
                <a:solidFill>
                  <a:schemeClr val="tx1"/>
                </a:solidFill>
              </a:rPr>
              <a:t>Locate the “Coach” field and select your name. </a:t>
            </a:r>
          </a:p>
          <a:p>
            <a:pPr marL="573088" indent="-346075">
              <a:buFont typeface="+mj-lt"/>
              <a:buAutoNum type="arabicPeriod"/>
            </a:pPr>
            <a:r>
              <a:rPr lang="en-US" sz="1400" dirty="0">
                <a:solidFill>
                  <a:schemeClr val="tx1"/>
                </a:solidFill>
              </a:rPr>
              <a:t>Locate the “Fund Code” field and enter the fund code for the fund paying this stipend</a:t>
            </a:r>
          </a:p>
          <a:p>
            <a:pPr marL="573088" indent="-346075">
              <a:buFont typeface="+mj-lt"/>
              <a:buAutoNum type="arabicPeriod"/>
            </a:pPr>
            <a:r>
              <a:rPr lang="en-US" sz="1400" dirty="0">
                <a:solidFill>
                  <a:schemeClr val="tx1"/>
                </a:solidFill>
              </a:rPr>
              <a:t>Click the “Save” button on the right side of the screen.</a:t>
            </a:r>
          </a:p>
          <a:p>
            <a:pPr marL="573088" indent="-346075">
              <a:buFont typeface="+mj-lt"/>
              <a:buAutoNum type="arabicPeriod"/>
            </a:pPr>
            <a:r>
              <a:rPr lang="en-US" sz="1400" dirty="0">
                <a:solidFill>
                  <a:schemeClr val="tx1"/>
                </a:solidFill>
                <a:highlight>
                  <a:srgbClr val="00FFFF"/>
                </a:highlight>
              </a:rPr>
              <a:t>TIP:  </a:t>
            </a:r>
            <a:r>
              <a:rPr lang="en-US" sz="1400" dirty="0">
                <a:solidFill>
                  <a:schemeClr val="tx1"/>
                </a:solidFill>
              </a:rPr>
              <a:t>You can use the “Next” button on the top right side of the screen to navigate to the next participant’s record.   This is useful if you are updating more than one person’s info. </a:t>
            </a:r>
          </a:p>
          <a:p>
            <a:pPr marL="573088" indent="-346075">
              <a:buFont typeface="+mj-lt"/>
              <a:buAutoNum type="arabicPeriod"/>
            </a:pPr>
            <a:endParaRPr lang="en-US" sz="1400" dirty="0">
              <a:solidFill>
                <a:schemeClr val="tx1"/>
              </a:solidFill>
            </a:endParaRPr>
          </a:p>
        </p:txBody>
      </p:sp>
      <p:pic>
        <p:nvPicPr>
          <p:cNvPr id="3" name="Picture 2">
            <a:extLst>
              <a:ext uri="{FF2B5EF4-FFF2-40B4-BE49-F238E27FC236}">
                <a16:creationId xmlns:a16="http://schemas.microsoft.com/office/drawing/2014/main" id="{1075D159-7430-D434-D8AF-B6F56DAE07CE}"/>
              </a:ext>
            </a:extLst>
          </p:cNvPr>
          <p:cNvPicPr>
            <a:picLocks noChangeAspect="1"/>
          </p:cNvPicPr>
          <p:nvPr/>
        </p:nvPicPr>
        <p:blipFill>
          <a:blip r:embed="rId5"/>
          <a:stretch>
            <a:fillRect/>
          </a:stretch>
        </p:blipFill>
        <p:spPr>
          <a:xfrm>
            <a:off x="5347553" y="1368096"/>
            <a:ext cx="6803183" cy="4334772"/>
          </a:xfrm>
          <a:prstGeom prst="rect">
            <a:avLst/>
          </a:prstGeom>
        </p:spPr>
      </p:pic>
      <p:sp>
        <p:nvSpPr>
          <p:cNvPr id="7" name="Oval 6">
            <a:extLst>
              <a:ext uri="{FF2B5EF4-FFF2-40B4-BE49-F238E27FC236}">
                <a16:creationId xmlns:a16="http://schemas.microsoft.com/office/drawing/2014/main" id="{E712F716-7409-1FAA-36C4-28C0DB9209B0}"/>
              </a:ext>
            </a:extLst>
          </p:cNvPr>
          <p:cNvSpPr/>
          <p:nvPr/>
        </p:nvSpPr>
        <p:spPr>
          <a:xfrm flipV="1">
            <a:off x="11139055" y="1326532"/>
            <a:ext cx="457200" cy="472746"/>
          </a:xfrm>
          <a:prstGeom prst="ellipse">
            <a:avLst/>
          </a:prstGeom>
          <a:noFill/>
          <a:ln w="38100">
            <a:solidFill>
              <a:schemeClr val="accent3">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1784A91B-637C-7635-9618-3A8553C90E8D}"/>
              </a:ext>
            </a:extLst>
          </p:cNvPr>
          <p:cNvSpPr/>
          <p:nvPr/>
        </p:nvSpPr>
        <p:spPr>
          <a:xfrm flipV="1">
            <a:off x="11416295" y="1801932"/>
            <a:ext cx="457200" cy="472746"/>
          </a:xfrm>
          <a:prstGeom prst="ellipse">
            <a:avLst/>
          </a:prstGeom>
          <a:noFill/>
          <a:ln w="38100">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92D050"/>
                </a:solidFill>
              </a:ln>
            </a:endParaRPr>
          </a:p>
        </p:txBody>
      </p:sp>
      <p:sp>
        <p:nvSpPr>
          <p:cNvPr id="5" name="Oval 4">
            <a:extLst>
              <a:ext uri="{FF2B5EF4-FFF2-40B4-BE49-F238E27FC236}">
                <a16:creationId xmlns:a16="http://schemas.microsoft.com/office/drawing/2014/main" id="{C1E43238-E058-46F8-016D-BC774B3AE523}"/>
              </a:ext>
            </a:extLst>
          </p:cNvPr>
          <p:cNvSpPr/>
          <p:nvPr/>
        </p:nvSpPr>
        <p:spPr>
          <a:xfrm flipV="1">
            <a:off x="5521186" y="1687731"/>
            <a:ext cx="574814" cy="472746"/>
          </a:xfrm>
          <a:prstGeom prst="ellipse">
            <a:avLst/>
          </a:prstGeom>
          <a:noFill/>
          <a:ln w="38100">
            <a:solidFill>
              <a:srgbClr val="FBD7D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92D050"/>
                </a:solidFill>
              </a:ln>
            </a:endParaRPr>
          </a:p>
        </p:txBody>
      </p:sp>
    </p:spTree>
    <p:custDataLst>
      <p:tags r:id="rId1"/>
    </p:custDataLst>
    <p:extLst>
      <p:ext uri="{BB962C8B-B14F-4D97-AF65-F5344CB8AC3E}">
        <p14:creationId xmlns:p14="http://schemas.microsoft.com/office/powerpoint/2010/main" val="24120828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2409572-FAA3-458B-8D93-652AB1A68C42}"/>
              </a:ext>
            </a:extLst>
          </p:cNvPr>
          <p:cNvGrpSpPr/>
          <p:nvPr/>
        </p:nvGrpSpPr>
        <p:grpSpPr>
          <a:xfrm>
            <a:off x="-2" y="6289384"/>
            <a:ext cx="12192001" cy="500147"/>
            <a:chOff x="-2" y="6289384"/>
            <a:chExt cx="12192001" cy="500147"/>
          </a:xfrm>
        </p:grpSpPr>
        <p:pic>
          <p:nvPicPr>
            <p:cNvPr id="9" name="Picture 8" descr="Icon&#10;&#10;Description automatically generated">
              <a:extLst>
                <a:ext uri="{FF2B5EF4-FFF2-40B4-BE49-F238E27FC236}">
                  <a16:creationId xmlns:a16="http://schemas.microsoft.com/office/drawing/2014/main" id="{C96FC96C-B0F1-4E0D-9489-3FCFE6E8B3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0096" y="6289384"/>
              <a:ext cx="1681903" cy="500147"/>
            </a:xfrm>
            <a:prstGeom prst="rect">
              <a:avLst/>
            </a:prstGeom>
          </p:spPr>
        </p:pic>
        <p:sp>
          <p:nvSpPr>
            <p:cNvPr id="10" name="TextBox 9">
              <a:extLst>
                <a:ext uri="{FF2B5EF4-FFF2-40B4-BE49-F238E27FC236}">
                  <a16:creationId xmlns:a16="http://schemas.microsoft.com/office/drawing/2014/main" id="{A26B1297-3FF6-430A-9F0E-5E04CE13FDC6}"/>
                </a:ext>
              </a:extLst>
            </p:cNvPr>
            <p:cNvSpPr txBox="1"/>
            <p:nvPr/>
          </p:nvSpPr>
          <p:spPr>
            <a:xfrm>
              <a:off x="-2" y="6496283"/>
              <a:ext cx="10418620" cy="252377"/>
            </a:xfrm>
            <a:prstGeom prst="rect">
              <a:avLst/>
            </a:prstGeom>
            <a:solidFill>
              <a:schemeClr val="tx1"/>
            </a:solidFill>
          </p:spPr>
          <p:txBody>
            <a:bodyPr wrap="square" lIns="118872" tIns="64008" rIns="118872" bIns="64008" rtlCol="0">
              <a:spAutoFit/>
            </a:bodyPr>
            <a:lstStyle/>
            <a:p>
              <a:endParaRPr lang="en-US" sz="800" dirty="0">
                <a:solidFill>
                  <a:schemeClr val="bg1">
                    <a:lumMod val="50000"/>
                  </a:schemeClr>
                </a:solidFill>
              </a:endParaRPr>
            </a:p>
          </p:txBody>
        </p:sp>
      </p:grpSp>
      <p:sp>
        <p:nvSpPr>
          <p:cNvPr id="11" name="Title 2">
            <a:extLst>
              <a:ext uri="{FF2B5EF4-FFF2-40B4-BE49-F238E27FC236}">
                <a16:creationId xmlns:a16="http://schemas.microsoft.com/office/drawing/2014/main" id="{56CC4552-B918-478D-BA9A-C5981303C0DD}"/>
              </a:ext>
            </a:extLst>
          </p:cNvPr>
          <p:cNvSpPr txBox="1">
            <a:spLocks/>
          </p:cNvSpPr>
          <p:nvPr/>
        </p:nvSpPr>
        <p:spPr>
          <a:xfrm>
            <a:off x="1" y="-1"/>
            <a:ext cx="12191999" cy="917725"/>
          </a:xfrm>
          <a:prstGeom prst="rect">
            <a:avLst/>
          </a:prstGeom>
          <a:solidFill>
            <a:srgbClr val="0070C0"/>
          </a:solidFill>
        </p:spPr>
        <p:txBody>
          <a:bodyPr vert="horz" lIns="121954" tIns="60977" rIns="121954" bIns="60977" rtlCol="0" anchor="ctr">
            <a:noAutofit/>
          </a:bodyPr>
          <a:lstStyle>
            <a:lvl1pPr algn="l" defTabSz="609463" rtl="0" eaLnBrk="1" latinLnBrk="0" hangingPunct="1">
              <a:spcBef>
                <a:spcPct val="0"/>
              </a:spcBef>
              <a:buNone/>
              <a:defRPr sz="4798" b="1" kern="1200" spc="-200">
                <a:solidFill>
                  <a:schemeClr val="tx1">
                    <a:lumMod val="75000"/>
                    <a:lumOff val="25000"/>
                  </a:schemeClr>
                </a:solidFill>
                <a:latin typeface="+mj-lt"/>
                <a:ea typeface="Calibri" panose="020F0502020204030204" pitchFamily="34" charset="0"/>
                <a:cs typeface="Source Sans Pro"/>
              </a:defRPr>
            </a:lvl1pPr>
          </a:lstStyle>
          <a:p>
            <a:r>
              <a:rPr lang="en-US" spc="0" dirty="0">
                <a:solidFill>
                  <a:schemeClr val="bg1"/>
                </a:solidFill>
              </a:rPr>
              <a:t>	How Staff Exit Participants</a:t>
            </a:r>
          </a:p>
        </p:txBody>
      </p:sp>
      <p:sp>
        <p:nvSpPr>
          <p:cNvPr id="18" name="Content Placeholder 2">
            <a:extLst>
              <a:ext uri="{FF2B5EF4-FFF2-40B4-BE49-F238E27FC236}">
                <a16:creationId xmlns:a16="http://schemas.microsoft.com/office/drawing/2014/main" id="{FC02F6F1-4329-4821-8C6E-15B3617D1A1F}"/>
              </a:ext>
            </a:extLst>
          </p:cNvPr>
          <p:cNvSpPr txBox="1">
            <a:spLocks/>
          </p:cNvSpPr>
          <p:nvPr/>
        </p:nvSpPr>
        <p:spPr>
          <a:xfrm>
            <a:off x="347011" y="1368096"/>
            <a:ext cx="4661407" cy="4121807"/>
          </a:xfrm>
          <a:prstGeom prst="rect">
            <a:avLst/>
          </a:prstGeom>
        </p:spPr>
        <p:txBody>
          <a:bodyPr>
            <a:normAutofit fontScale="92500"/>
          </a:bodyPr>
          <a:lstStyle>
            <a:lvl1pPr marL="457097" indent="-457097"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1pPr>
            <a:lvl2pPr marL="990377" indent="-380914"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2pPr>
            <a:lvl3pPr marL="1523657"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3pPr>
            <a:lvl4pPr marL="2133120"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4pPr>
            <a:lvl5pPr marL="2742582"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5pPr>
            <a:lvl6pPr marL="3352045" indent="-304732" algn="l" defTabSz="609463" rtl="0" eaLnBrk="1" latinLnBrk="0" hangingPunct="1">
              <a:spcBef>
                <a:spcPct val="20000"/>
              </a:spcBef>
              <a:buFont typeface="Arial"/>
              <a:buChar char="•"/>
              <a:defRPr sz="2699" kern="1200">
                <a:solidFill>
                  <a:schemeClr val="tx1"/>
                </a:solidFill>
                <a:latin typeface="+mn-lt"/>
                <a:ea typeface="+mn-ea"/>
                <a:cs typeface="+mn-cs"/>
              </a:defRPr>
            </a:lvl6pPr>
            <a:lvl7pPr marL="3961508" indent="-304732" algn="l" defTabSz="609463" rtl="0" eaLnBrk="1" latinLnBrk="0" hangingPunct="1">
              <a:spcBef>
                <a:spcPct val="20000"/>
              </a:spcBef>
              <a:buFont typeface="Arial"/>
              <a:buChar char="•"/>
              <a:defRPr sz="2699" kern="1200">
                <a:solidFill>
                  <a:schemeClr val="tx1"/>
                </a:solidFill>
                <a:latin typeface="+mn-lt"/>
                <a:ea typeface="+mn-ea"/>
                <a:cs typeface="+mn-cs"/>
              </a:defRPr>
            </a:lvl7pPr>
            <a:lvl8pPr marL="4570970" indent="-304732" algn="l" defTabSz="609463" rtl="0" eaLnBrk="1" latinLnBrk="0" hangingPunct="1">
              <a:spcBef>
                <a:spcPct val="20000"/>
              </a:spcBef>
              <a:buFont typeface="Arial"/>
              <a:buChar char="•"/>
              <a:defRPr sz="2699" kern="1200">
                <a:solidFill>
                  <a:schemeClr val="tx1"/>
                </a:solidFill>
                <a:latin typeface="+mn-lt"/>
                <a:ea typeface="+mn-ea"/>
                <a:cs typeface="+mn-cs"/>
              </a:defRPr>
            </a:lvl8pPr>
            <a:lvl9pPr marL="5180433" indent="-304732" algn="l" defTabSz="609463" rtl="0" eaLnBrk="1" latinLnBrk="0" hangingPunct="1">
              <a:spcBef>
                <a:spcPct val="20000"/>
              </a:spcBef>
              <a:buFont typeface="Arial"/>
              <a:buChar char="•"/>
              <a:defRPr sz="2699" kern="1200">
                <a:solidFill>
                  <a:schemeClr val="tx1"/>
                </a:solidFill>
                <a:latin typeface="+mn-lt"/>
                <a:ea typeface="+mn-ea"/>
                <a:cs typeface="+mn-cs"/>
              </a:defRPr>
            </a:lvl9pPr>
          </a:lstStyle>
          <a:p>
            <a:pPr marL="0" indent="0">
              <a:lnSpc>
                <a:spcPct val="120000"/>
              </a:lnSpc>
              <a:spcBef>
                <a:spcPts val="0"/>
              </a:spcBef>
              <a:spcAft>
                <a:spcPts val="600"/>
              </a:spcAft>
              <a:buNone/>
            </a:pPr>
            <a:r>
              <a:rPr lang="en-US" sz="1800" b="1" dirty="0">
                <a:solidFill>
                  <a:schemeClr val="tx1"/>
                </a:solidFill>
              </a:rPr>
              <a:t>Exit participants when they finish their program!</a:t>
            </a:r>
          </a:p>
          <a:p>
            <a:pPr marL="573088" indent="-346075">
              <a:buFont typeface="+mj-lt"/>
              <a:buAutoNum type="arabicPeriod"/>
            </a:pPr>
            <a:r>
              <a:rPr lang="en-US" sz="1400" dirty="0">
                <a:solidFill>
                  <a:schemeClr val="tx1"/>
                </a:solidFill>
              </a:rPr>
              <a:t>Select Participant Search from the Participants menu.</a:t>
            </a:r>
          </a:p>
          <a:p>
            <a:pPr marL="573088" indent="-346075">
              <a:buFont typeface="+mj-lt"/>
              <a:buAutoNum type="arabicPeriod"/>
            </a:pPr>
            <a:r>
              <a:rPr lang="en-US" sz="1400" dirty="0">
                <a:solidFill>
                  <a:schemeClr val="tx1"/>
                </a:solidFill>
              </a:rPr>
              <a:t>Click on the participant’s name to open their record.  </a:t>
            </a:r>
          </a:p>
          <a:p>
            <a:pPr marL="573088" indent="-346075">
              <a:buFont typeface="+mj-lt"/>
              <a:buAutoNum type="arabicPeriod"/>
            </a:pPr>
            <a:r>
              <a:rPr lang="en-US" sz="1400" dirty="0">
                <a:solidFill>
                  <a:schemeClr val="tx1"/>
                </a:solidFill>
              </a:rPr>
              <a:t>You will see general participant info on the General tab.</a:t>
            </a:r>
          </a:p>
          <a:p>
            <a:pPr marL="573088" indent="-346075">
              <a:buFont typeface="+mj-lt"/>
              <a:buAutoNum type="arabicPeriod"/>
            </a:pPr>
            <a:r>
              <a:rPr lang="en-US" sz="1400" dirty="0">
                <a:solidFill>
                  <a:schemeClr val="tx1"/>
                </a:solidFill>
              </a:rPr>
              <a:t>Click on the </a:t>
            </a:r>
            <a:r>
              <a:rPr lang="en-US" sz="1400" dirty="0">
                <a:solidFill>
                  <a:schemeClr val="tx1"/>
                </a:solidFill>
                <a:highlight>
                  <a:srgbClr val="FBD7DA"/>
                </a:highlight>
              </a:rPr>
              <a:t>Enrollment</a:t>
            </a:r>
            <a:r>
              <a:rPr lang="en-US" sz="1400" dirty="0">
                <a:solidFill>
                  <a:schemeClr val="tx1"/>
                </a:solidFill>
              </a:rPr>
              <a:t> tab.</a:t>
            </a:r>
          </a:p>
          <a:p>
            <a:pPr marL="573088" indent="-346075">
              <a:buFont typeface="+mj-lt"/>
              <a:buAutoNum type="arabicPeriod"/>
            </a:pPr>
            <a:r>
              <a:rPr lang="en-US" sz="1400" dirty="0">
                <a:solidFill>
                  <a:schemeClr val="tx1"/>
                </a:solidFill>
              </a:rPr>
              <a:t>Click on the </a:t>
            </a:r>
            <a:r>
              <a:rPr lang="en-US" sz="1400" dirty="0">
                <a:solidFill>
                  <a:schemeClr val="tx1"/>
                </a:solidFill>
                <a:highlight>
                  <a:srgbClr val="CCCCFF"/>
                </a:highlight>
              </a:rPr>
              <a:t>blue Edit link </a:t>
            </a:r>
            <a:r>
              <a:rPr lang="en-US" sz="1400" dirty="0">
                <a:solidFill>
                  <a:schemeClr val="tx1"/>
                </a:solidFill>
              </a:rPr>
              <a:t>next to the program that is finished.</a:t>
            </a:r>
          </a:p>
          <a:p>
            <a:pPr marL="573088" indent="-346075">
              <a:buFont typeface="+mj-lt"/>
              <a:buAutoNum type="arabicPeriod"/>
            </a:pPr>
            <a:r>
              <a:rPr lang="en-US" sz="1400" dirty="0">
                <a:solidFill>
                  <a:schemeClr val="tx1"/>
                </a:solidFill>
                <a:highlight>
                  <a:srgbClr val="00FF00"/>
                </a:highlight>
              </a:rPr>
              <a:t>Click the “Update” button on the right side of the screen.</a:t>
            </a:r>
          </a:p>
          <a:p>
            <a:pPr marL="573088" indent="-346075">
              <a:buFont typeface="+mj-lt"/>
              <a:buAutoNum type="arabicPeriod"/>
            </a:pPr>
            <a:r>
              <a:rPr lang="en-US" sz="1400" dirty="0">
                <a:solidFill>
                  <a:schemeClr val="tx1"/>
                </a:solidFill>
              </a:rPr>
              <a:t>Locate the “Ending Date” field and enter the last date of the program. </a:t>
            </a:r>
          </a:p>
          <a:p>
            <a:pPr marL="573088" indent="-346075">
              <a:buFont typeface="+mj-lt"/>
              <a:buAutoNum type="arabicPeriod"/>
            </a:pPr>
            <a:r>
              <a:rPr lang="en-US" sz="1400" dirty="0">
                <a:solidFill>
                  <a:schemeClr val="tx1"/>
                </a:solidFill>
              </a:rPr>
              <a:t>Locate the “Ending Reason” field and select the reason: Never Started, Quit, Successful Completion. </a:t>
            </a:r>
          </a:p>
          <a:p>
            <a:pPr marL="573088" indent="-346075">
              <a:buFont typeface="+mj-lt"/>
              <a:buAutoNum type="arabicPeriod"/>
            </a:pPr>
            <a:r>
              <a:rPr lang="en-US" sz="1400" dirty="0">
                <a:solidFill>
                  <a:schemeClr val="tx1"/>
                </a:solidFill>
              </a:rPr>
              <a:t>Click the “Save” button on the right side of the screen.</a:t>
            </a:r>
          </a:p>
          <a:p>
            <a:pPr marL="573088" indent="-346075">
              <a:buFont typeface="+mj-lt"/>
              <a:buAutoNum type="arabicPeriod"/>
            </a:pPr>
            <a:r>
              <a:rPr lang="en-US" sz="1400" dirty="0">
                <a:solidFill>
                  <a:schemeClr val="tx1"/>
                </a:solidFill>
              </a:rPr>
              <a:t>TIP:  You can use the “Next” button on the top right side of the screen to navigate to the next participant’s record.   This is useful if you are exiting more than one person. </a:t>
            </a:r>
          </a:p>
          <a:p>
            <a:pPr marL="573088" indent="-346075">
              <a:buFont typeface="+mj-lt"/>
              <a:buAutoNum type="arabicPeriod"/>
            </a:pPr>
            <a:endParaRPr lang="en-US" sz="1400" dirty="0">
              <a:solidFill>
                <a:schemeClr val="tx1"/>
              </a:solidFill>
            </a:endParaRPr>
          </a:p>
        </p:txBody>
      </p:sp>
      <p:pic>
        <p:nvPicPr>
          <p:cNvPr id="6" name="Picture 5">
            <a:extLst>
              <a:ext uri="{FF2B5EF4-FFF2-40B4-BE49-F238E27FC236}">
                <a16:creationId xmlns:a16="http://schemas.microsoft.com/office/drawing/2014/main" id="{53EE1194-0988-61BE-A87A-5DC86F0ACAF4}"/>
              </a:ext>
            </a:extLst>
          </p:cNvPr>
          <p:cNvPicPr>
            <a:picLocks noChangeAspect="1"/>
          </p:cNvPicPr>
          <p:nvPr/>
        </p:nvPicPr>
        <p:blipFill>
          <a:blip r:embed="rId5"/>
          <a:stretch>
            <a:fillRect/>
          </a:stretch>
        </p:blipFill>
        <p:spPr>
          <a:xfrm>
            <a:off x="5209308" y="1511252"/>
            <a:ext cx="6855578" cy="1340646"/>
          </a:xfrm>
          <a:prstGeom prst="rect">
            <a:avLst/>
          </a:prstGeom>
        </p:spPr>
      </p:pic>
      <p:pic>
        <p:nvPicPr>
          <p:cNvPr id="13" name="Picture 12">
            <a:extLst>
              <a:ext uri="{FF2B5EF4-FFF2-40B4-BE49-F238E27FC236}">
                <a16:creationId xmlns:a16="http://schemas.microsoft.com/office/drawing/2014/main" id="{8ECE2A93-67A0-D2CC-81B5-3CA0835BEC5F}"/>
              </a:ext>
            </a:extLst>
          </p:cNvPr>
          <p:cNvPicPr>
            <a:picLocks noChangeAspect="1"/>
          </p:cNvPicPr>
          <p:nvPr/>
        </p:nvPicPr>
        <p:blipFill>
          <a:blip r:embed="rId6"/>
          <a:stretch>
            <a:fillRect/>
          </a:stretch>
        </p:blipFill>
        <p:spPr>
          <a:xfrm>
            <a:off x="5268196" y="2986613"/>
            <a:ext cx="6723955" cy="2178501"/>
          </a:xfrm>
          <a:prstGeom prst="rect">
            <a:avLst/>
          </a:prstGeom>
        </p:spPr>
      </p:pic>
      <p:sp>
        <p:nvSpPr>
          <p:cNvPr id="5" name="Oval 4">
            <a:extLst>
              <a:ext uri="{FF2B5EF4-FFF2-40B4-BE49-F238E27FC236}">
                <a16:creationId xmlns:a16="http://schemas.microsoft.com/office/drawing/2014/main" id="{C1E43238-E058-46F8-016D-BC774B3AE523}"/>
              </a:ext>
            </a:extLst>
          </p:cNvPr>
          <p:cNvSpPr/>
          <p:nvPr/>
        </p:nvSpPr>
        <p:spPr>
          <a:xfrm flipV="1">
            <a:off x="7049938" y="1708829"/>
            <a:ext cx="574814" cy="472746"/>
          </a:xfrm>
          <a:prstGeom prst="ellipse">
            <a:avLst/>
          </a:prstGeom>
          <a:noFill/>
          <a:ln w="38100">
            <a:solidFill>
              <a:srgbClr val="FBD7D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92D050"/>
                </a:solidFill>
              </a:ln>
            </a:endParaRPr>
          </a:p>
        </p:txBody>
      </p:sp>
      <p:sp>
        <p:nvSpPr>
          <p:cNvPr id="14" name="Oval 13">
            <a:extLst>
              <a:ext uri="{FF2B5EF4-FFF2-40B4-BE49-F238E27FC236}">
                <a16:creationId xmlns:a16="http://schemas.microsoft.com/office/drawing/2014/main" id="{90A28D84-9E9C-13FD-90B2-A77D32B0BF14}"/>
              </a:ext>
            </a:extLst>
          </p:cNvPr>
          <p:cNvSpPr/>
          <p:nvPr/>
        </p:nvSpPr>
        <p:spPr>
          <a:xfrm flipV="1">
            <a:off x="11081108" y="2282377"/>
            <a:ext cx="574814" cy="472746"/>
          </a:xfrm>
          <a:prstGeom prst="ellipse">
            <a:avLst/>
          </a:prstGeom>
          <a:noFill/>
          <a:ln w="38100">
            <a:solidFill>
              <a:srgbClr val="CCCC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92D050"/>
                </a:solidFill>
              </a:ln>
            </a:endParaRPr>
          </a:p>
        </p:txBody>
      </p:sp>
      <p:sp>
        <p:nvSpPr>
          <p:cNvPr id="4" name="Oval 3">
            <a:extLst>
              <a:ext uri="{FF2B5EF4-FFF2-40B4-BE49-F238E27FC236}">
                <a16:creationId xmlns:a16="http://schemas.microsoft.com/office/drawing/2014/main" id="{1784A91B-637C-7635-9618-3A8553C90E8D}"/>
              </a:ext>
            </a:extLst>
          </p:cNvPr>
          <p:cNvSpPr/>
          <p:nvPr/>
        </p:nvSpPr>
        <p:spPr>
          <a:xfrm flipV="1">
            <a:off x="10994443" y="3369556"/>
            <a:ext cx="457200" cy="472746"/>
          </a:xfrm>
          <a:prstGeom prst="ellipse">
            <a:avLst/>
          </a:prstGeom>
          <a:noFill/>
          <a:ln w="38100">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92D050"/>
                </a:solidFill>
              </a:ln>
            </a:endParaRPr>
          </a:p>
        </p:txBody>
      </p:sp>
    </p:spTree>
    <p:custDataLst>
      <p:tags r:id="rId1"/>
    </p:custDataLst>
    <p:extLst>
      <p:ext uri="{BB962C8B-B14F-4D97-AF65-F5344CB8AC3E}">
        <p14:creationId xmlns:p14="http://schemas.microsoft.com/office/powerpoint/2010/main" val="42808782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B5EF0351-9BF9-4EB2-A1CC-9B41E458D4A0}"/>
              </a:ext>
            </a:extLst>
          </p:cNvPr>
          <p:cNvSpPr txBox="1">
            <a:spLocks/>
          </p:cNvSpPr>
          <p:nvPr/>
        </p:nvSpPr>
        <p:spPr>
          <a:xfrm>
            <a:off x="592466" y="1575782"/>
            <a:ext cx="11202369" cy="3422682"/>
          </a:xfrm>
          <a:prstGeom prst="rect">
            <a:avLst/>
          </a:prstGeom>
        </p:spPr>
        <p:txBody>
          <a:bodyPr/>
          <a:lstStyle>
            <a:lvl1pPr marL="457097" indent="-457097"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1pPr>
            <a:lvl2pPr marL="990377" indent="-380914"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2pPr>
            <a:lvl3pPr marL="1523657"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3pPr>
            <a:lvl4pPr marL="2133120"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4pPr>
            <a:lvl5pPr marL="2742582"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5pPr>
            <a:lvl6pPr marL="3352045" indent="-304732" algn="l" defTabSz="609463" rtl="0" eaLnBrk="1" latinLnBrk="0" hangingPunct="1">
              <a:spcBef>
                <a:spcPct val="20000"/>
              </a:spcBef>
              <a:buFont typeface="Arial"/>
              <a:buChar char="•"/>
              <a:defRPr sz="2699" kern="1200">
                <a:solidFill>
                  <a:schemeClr val="tx1"/>
                </a:solidFill>
                <a:latin typeface="+mn-lt"/>
                <a:ea typeface="+mn-ea"/>
                <a:cs typeface="+mn-cs"/>
              </a:defRPr>
            </a:lvl6pPr>
            <a:lvl7pPr marL="3961508" indent="-304732" algn="l" defTabSz="609463" rtl="0" eaLnBrk="1" latinLnBrk="0" hangingPunct="1">
              <a:spcBef>
                <a:spcPct val="20000"/>
              </a:spcBef>
              <a:buFont typeface="Arial"/>
              <a:buChar char="•"/>
              <a:defRPr sz="2699" kern="1200">
                <a:solidFill>
                  <a:schemeClr val="tx1"/>
                </a:solidFill>
                <a:latin typeface="+mn-lt"/>
                <a:ea typeface="+mn-ea"/>
                <a:cs typeface="+mn-cs"/>
              </a:defRPr>
            </a:lvl7pPr>
            <a:lvl8pPr marL="4570970" indent="-304732" algn="l" defTabSz="609463" rtl="0" eaLnBrk="1" latinLnBrk="0" hangingPunct="1">
              <a:spcBef>
                <a:spcPct val="20000"/>
              </a:spcBef>
              <a:buFont typeface="Arial"/>
              <a:buChar char="•"/>
              <a:defRPr sz="2699" kern="1200">
                <a:solidFill>
                  <a:schemeClr val="tx1"/>
                </a:solidFill>
                <a:latin typeface="+mn-lt"/>
                <a:ea typeface="+mn-ea"/>
                <a:cs typeface="+mn-cs"/>
              </a:defRPr>
            </a:lvl8pPr>
            <a:lvl9pPr marL="5180433" indent="-304732" algn="l" defTabSz="609463" rtl="0" eaLnBrk="1" latinLnBrk="0" hangingPunct="1">
              <a:spcBef>
                <a:spcPct val="20000"/>
              </a:spcBef>
              <a:buFont typeface="Arial"/>
              <a:buChar char="•"/>
              <a:defRPr sz="2699" kern="1200">
                <a:solidFill>
                  <a:schemeClr val="tx1"/>
                </a:solidFill>
                <a:latin typeface="+mn-lt"/>
                <a:ea typeface="+mn-ea"/>
                <a:cs typeface="+mn-cs"/>
              </a:defRPr>
            </a:lvl9pPr>
          </a:lstStyle>
          <a:p>
            <a:pPr marL="230188" indent="-230188">
              <a:lnSpc>
                <a:spcPct val="150000"/>
              </a:lnSpc>
              <a:spcAft>
                <a:spcPts val="600"/>
              </a:spcAft>
            </a:pPr>
            <a:r>
              <a:rPr lang="en-US" sz="2200" dirty="0">
                <a:solidFill>
                  <a:schemeClr val="tx1"/>
                </a:solidFill>
              </a:rPr>
              <a:t>A pay card is created for a participant when the participant has a CSS account. </a:t>
            </a:r>
          </a:p>
          <a:p>
            <a:pPr marL="230188" indent="-230188">
              <a:lnSpc>
                <a:spcPct val="150000"/>
              </a:lnSpc>
            </a:pPr>
            <a:r>
              <a:rPr lang="en-US" sz="2200" dirty="0">
                <a:solidFill>
                  <a:schemeClr val="tx1"/>
                </a:solidFill>
              </a:rPr>
              <a:t>The pay card company then mails the card to that participant’s coaching agency 1-2 days after its creation.   Cards are shipped via UPS 2-day air.  Coaches must deliver pay cards to their participants before the next pay day.</a:t>
            </a:r>
          </a:p>
          <a:p>
            <a:pPr marL="230188" indent="-230188">
              <a:lnSpc>
                <a:spcPct val="150000"/>
              </a:lnSpc>
            </a:pPr>
            <a:r>
              <a:rPr lang="en-US" sz="2200" dirty="0">
                <a:solidFill>
                  <a:schemeClr val="tx1"/>
                </a:solidFill>
              </a:rPr>
              <a:t>Coaches can check the “Debit Card Inventory Report” in CSS to see if a pay card has been created.   The report is in the “Debit Card” section on the REPORTS tab.</a:t>
            </a:r>
          </a:p>
          <a:p>
            <a:pPr marL="0" indent="0">
              <a:lnSpc>
                <a:spcPct val="150000"/>
              </a:lnSpc>
              <a:buNone/>
            </a:pPr>
            <a:endParaRPr lang="en-US" dirty="0">
              <a:solidFill>
                <a:schemeClr val="tx1"/>
              </a:solidFill>
            </a:endParaRPr>
          </a:p>
          <a:p>
            <a:pPr marL="0" indent="0">
              <a:lnSpc>
                <a:spcPct val="150000"/>
              </a:lnSpc>
              <a:buNone/>
            </a:pPr>
            <a:endParaRPr lang="en-US" dirty="0">
              <a:solidFill>
                <a:schemeClr val="tx1"/>
              </a:solidFill>
            </a:endParaRPr>
          </a:p>
          <a:p>
            <a:pPr marL="0" indent="0">
              <a:lnSpc>
                <a:spcPct val="150000"/>
              </a:lnSpc>
              <a:buNone/>
            </a:pPr>
            <a:endParaRPr lang="en-US" dirty="0"/>
          </a:p>
        </p:txBody>
      </p:sp>
      <p:grpSp>
        <p:nvGrpSpPr>
          <p:cNvPr id="6" name="Group 5">
            <a:extLst>
              <a:ext uri="{FF2B5EF4-FFF2-40B4-BE49-F238E27FC236}">
                <a16:creationId xmlns:a16="http://schemas.microsoft.com/office/drawing/2014/main" id="{51A99ABF-ED7C-46E6-A075-B409E9783C0E}"/>
              </a:ext>
            </a:extLst>
          </p:cNvPr>
          <p:cNvGrpSpPr/>
          <p:nvPr/>
        </p:nvGrpSpPr>
        <p:grpSpPr>
          <a:xfrm>
            <a:off x="-2" y="6289384"/>
            <a:ext cx="12192001" cy="500147"/>
            <a:chOff x="-2" y="6289384"/>
            <a:chExt cx="12192001" cy="500147"/>
          </a:xfrm>
        </p:grpSpPr>
        <p:pic>
          <p:nvPicPr>
            <p:cNvPr id="9" name="Picture 8" descr="Icon&#10;&#10;Description automatically generated">
              <a:extLst>
                <a:ext uri="{FF2B5EF4-FFF2-40B4-BE49-F238E27FC236}">
                  <a16:creationId xmlns:a16="http://schemas.microsoft.com/office/drawing/2014/main" id="{4259BDF3-A89F-4878-953B-29A7FCB545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0096" y="6289384"/>
              <a:ext cx="1681903" cy="500147"/>
            </a:xfrm>
            <a:prstGeom prst="rect">
              <a:avLst/>
            </a:prstGeom>
          </p:spPr>
        </p:pic>
        <p:sp>
          <p:nvSpPr>
            <p:cNvPr id="10" name="TextBox 9">
              <a:extLst>
                <a:ext uri="{FF2B5EF4-FFF2-40B4-BE49-F238E27FC236}">
                  <a16:creationId xmlns:a16="http://schemas.microsoft.com/office/drawing/2014/main" id="{E90F4EBF-BE2A-4788-A75A-B426F45CE31D}"/>
                </a:ext>
              </a:extLst>
            </p:cNvPr>
            <p:cNvSpPr txBox="1"/>
            <p:nvPr/>
          </p:nvSpPr>
          <p:spPr>
            <a:xfrm>
              <a:off x="-2" y="6496283"/>
              <a:ext cx="10418620" cy="252377"/>
            </a:xfrm>
            <a:prstGeom prst="rect">
              <a:avLst/>
            </a:prstGeom>
            <a:solidFill>
              <a:schemeClr val="tx1"/>
            </a:solidFill>
          </p:spPr>
          <p:txBody>
            <a:bodyPr wrap="square" lIns="118872" tIns="64008" rIns="118872" bIns="64008" rtlCol="0">
              <a:spAutoFit/>
            </a:bodyPr>
            <a:lstStyle/>
            <a:p>
              <a:endParaRPr lang="en-US" sz="800" dirty="0">
                <a:solidFill>
                  <a:schemeClr val="bg1">
                    <a:lumMod val="50000"/>
                  </a:schemeClr>
                </a:solidFill>
              </a:endParaRPr>
            </a:p>
          </p:txBody>
        </p:sp>
      </p:grpSp>
      <p:sp>
        <p:nvSpPr>
          <p:cNvPr id="11" name="Title 2">
            <a:extLst>
              <a:ext uri="{FF2B5EF4-FFF2-40B4-BE49-F238E27FC236}">
                <a16:creationId xmlns:a16="http://schemas.microsoft.com/office/drawing/2014/main" id="{F8BDC71E-A35E-4995-A8E9-58C8239450CF}"/>
              </a:ext>
            </a:extLst>
          </p:cNvPr>
          <p:cNvSpPr txBox="1">
            <a:spLocks/>
          </p:cNvSpPr>
          <p:nvPr/>
        </p:nvSpPr>
        <p:spPr>
          <a:xfrm>
            <a:off x="1" y="0"/>
            <a:ext cx="12191999" cy="914400"/>
          </a:xfrm>
          <a:prstGeom prst="rect">
            <a:avLst/>
          </a:prstGeom>
          <a:solidFill>
            <a:srgbClr val="0070C0"/>
          </a:solidFill>
        </p:spPr>
        <p:txBody>
          <a:bodyPr vert="horz" lIns="121954" tIns="60977" rIns="121954" bIns="60977" rtlCol="0" anchor="ctr">
            <a:noAutofit/>
          </a:bodyPr>
          <a:lstStyle>
            <a:lvl1pPr algn="l" defTabSz="609463" rtl="0" eaLnBrk="1" latinLnBrk="0" hangingPunct="1">
              <a:spcBef>
                <a:spcPct val="0"/>
              </a:spcBef>
              <a:buNone/>
              <a:defRPr sz="4798" b="1" kern="1200" spc="-200">
                <a:solidFill>
                  <a:schemeClr val="tx1">
                    <a:lumMod val="75000"/>
                    <a:lumOff val="25000"/>
                  </a:schemeClr>
                </a:solidFill>
                <a:latin typeface="+mj-lt"/>
                <a:ea typeface="Calibri" panose="020F0502020204030204" pitchFamily="34" charset="0"/>
                <a:cs typeface="Source Sans Pro"/>
              </a:defRPr>
            </a:lvl1pPr>
          </a:lstStyle>
          <a:p>
            <a:r>
              <a:rPr lang="en-US" spc="0" dirty="0">
                <a:solidFill>
                  <a:schemeClr val="bg1"/>
                </a:solidFill>
              </a:rPr>
              <a:t>	Pay Cards – Creation</a:t>
            </a:r>
          </a:p>
        </p:txBody>
      </p:sp>
    </p:spTree>
    <p:custDataLst>
      <p:tags r:id="rId1"/>
    </p:custDataLst>
    <p:extLst>
      <p:ext uri="{BB962C8B-B14F-4D97-AF65-F5344CB8AC3E}">
        <p14:creationId xmlns:p14="http://schemas.microsoft.com/office/powerpoint/2010/main" val="37304838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B74C3C99-47F8-46C4-ACAE-0A85DF3D95E7}"/>
              </a:ext>
            </a:extLst>
          </p:cNvPr>
          <p:cNvSpPr txBox="1"/>
          <p:nvPr/>
        </p:nvSpPr>
        <p:spPr>
          <a:xfrm>
            <a:off x="902558" y="4679241"/>
            <a:ext cx="448456" cy="621709"/>
          </a:xfrm>
          <a:prstGeom prst="rect">
            <a:avLst/>
          </a:prstGeom>
          <a:noFill/>
        </p:spPr>
        <p:txBody>
          <a:bodyPr wrap="none" lIns="118872" tIns="64008" rIns="118872" bIns="64008" rtlCol="0">
            <a:spAutoFit/>
          </a:bodyPr>
          <a:lstStyle/>
          <a:p>
            <a:r>
              <a:rPr lang="en-US" sz="3200" b="1">
                <a:solidFill>
                  <a:schemeClr val="bg1"/>
                </a:solidFill>
              </a:rPr>
              <a:t>4</a:t>
            </a:r>
          </a:p>
        </p:txBody>
      </p:sp>
      <p:sp>
        <p:nvSpPr>
          <p:cNvPr id="8" name="Content Placeholder 2">
            <a:extLst>
              <a:ext uri="{FF2B5EF4-FFF2-40B4-BE49-F238E27FC236}">
                <a16:creationId xmlns:a16="http://schemas.microsoft.com/office/drawing/2014/main" id="{13CFAF99-E95B-4CF1-A1B2-98606AE9FCC8}"/>
              </a:ext>
            </a:extLst>
          </p:cNvPr>
          <p:cNvSpPr txBox="1">
            <a:spLocks/>
          </p:cNvSpPr>
          <p:nvPr/>
        </p:nvSpPr>
        <p:spPr>
          <a:xfrm>
            <a:off x="717547" y="1866540"/>
            <a:ext cx="4459364" cy="2241226"/>
          </a:xfrm>
          <a:prstGeom prst="rect">
            <a:avLst/>
          </a:prstGeom>
        </p:spPr>
        <p:txBody>
          <a:bodyPr/>
          <a:lstStyle>
            <a:lvl1pPr marL="457097" indent="-457097"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1pPr>
            <a:lvl2pPr marL="990377" indent="-380914"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2pPr>
            <a:lvl3pPr marL="1523657"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3pPr>
            <a:lvl4pPr marL="2133120"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4pPr>
            <a:lvl5pPr marL="2742582"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5pPr>
            <a:lvl6pPr marL="3352045" indent="-304732" algn="l" defTabSz="609463" rtl="0" eaLnBrk="1" latinLnBrk="0" hangingPunct="1">
              <a:spcBef>
                <a:spcPct val="20000"/>
              </a:spcBef>
              <a:buFont typeface="Arial"/>
              <a:buChar char="•"/>
              <a:defRPr sz="2699" kern="1200">
                <a:solidFill>
                  <a:schemeClr val="tx1"/>
                </a:solidFill>
                <a:latin typeface="+mn-lt"/>
                <a:ea typeface="+mn-ea"/>
                <a:cs typeface="+mn-cs"/>
              </a:defRPr>
            </a:lvl6pPr>
            <a:lvl7pPr marL="3961508" indent="-304732" algn="l" defTabSz="609463" rtl="0" eaLnBrk="1" latinLnBrk="0" hangingPunct="1">
              <a:spcBef>
                <a:spcPct val="20000"/>
              </a:spcBef>
              <a:buFont typeface="Arial"/>
              <a:buChar char="•"/>
              <a:defRPr sz="2699" kern="1200">
                <a:solidFill>
                  <a:schemeClr val="tx1"/>
                </a:solidFill>
                <a:latin typeface="+mn-lt"/>
                <a:ea typeface="+mn-ea"/>
                <a:cs typeface="+mn-cs"/>
              </a:defRPr>
            </a:lvl7pPr>
            <a:lvl8pPr marL="4570970" indent="-304732" algn="l" defTabSz="609463" rtl="0" eaLnBrk="1" latinLnBrk="0" hangingPunct="1">
              <a:spcBef>
                <a:spcPct val="20000"/>
              </a:spcBef>
              <a:buFont typeface="Arial"/>
              <a:buChar char="•"/>
              <a:defRPr sz="2699" kern="1200">
                <a:solidFill>
                  <a:schemeClr val="tx1"/>
                </a:solidFill>
                <a:latin typeface="+mn-lt"/>
                <a:ea typeface="+mn-ea"/>
                <a:cs typeface="+mn-cs"/>
              </a:defRPr>
            </a:lvl8pPr>
            <a:lvl9pPr marL="5180433" indent="-304732" algn="l" defTabSz="609463" rtl="0" eaLnBrk="1" latinLnBrk="0" hangingPunct="1">
              <a:spcBef>
                <a:spcPct val="20000"/>
              </a:spcBef>
              <a:buFont typeface="Arial"/>
              <a:buChar char="•"/>
              <a:defRPr sz="2699" kern="1200">
                <a:solidFill>
                  <a:schemeClr val="tx1"/>
                </a:solidFill>
                <a:latin typeface="+mn-lt"/>
                <a:ea typeface="+mn-ea"/>
                <a:cs typeface="+mn-cs"/>
              </a:defRPr>
            </a:lvl9pPr>
          </a:lstStyle>
          <a:p>
            <a:pPr marL="230188" indent="-230188">
              <a:spcBef>
                <a:spcPts val="0"/>
              </a:spcBef>
            </a:pPr>
            <a:r>
              <a:rPr lang="en-US" sz="2200" dirty="0">
                <a:solidFill>
                  <a:schemeClr val="tx1"/>
                </a:solidFill>
              </a:rPr>
              <a:t>Click on Debit Card Inventory Report. </a:t>
            </a:r>
          </a:p>
          <a:p>
            <a:pPr marL="230188" indent="-230188">
              <a:spcBef>
                <a:spcPts val="0"/>
              </a:spcBef>
            </a:pPr>
            <a:endParaRPr lang="en-US" sz="2200" dirty="0">
              <a:solidFill>
                <a:schemeClr val="tx1"/>
              </a:solidFill>
            </a:endParaRPr>
          </a:p>
          <a:p>
            <a:pPr marL="230188" indent="-230188">
              <a:spcBef>
                <a:spcPts val="0"/>
              </a:spcBef>
            </a:pPr>
            <a:r>
              <a:rPr lang="en-US" sz="2200" dirty="0">
                <a:solidFill>
                  <a:schemeClr val="tx1"/>
                </a:solidFill>
              </a:rPr>
              <a:t>Complete yellow-highlighted fields.</a:t>
            </a:r>
          </a:p>
          <a:p>
            <a:pPr marL="230188" indent="-230188">
              <a:spcBef>
                <a:spcPts val="0"/>
              </a:spcBef>
            </a:pPr>
            <a:endParaRPr lang="en-US" sz="2200" dirty="0">
              <a:solidFill>
                <a:schemeClr val="tx1"/>
              </a:solidFill>
            </a:endParaRPr>
          </a:p>
          <a:p>
            <a:pPr marL="230188" indent="-230188">
              <a:spcBef>
                <a:spcPts val="0"/>
              </a:spcBef>
            </a:pPr>
            <a:r>
              <a:rPr lang="en-US" sz="2200" dirty="0">
                <a:solidFill>
                  <a:schemeClr val="tx1"/>
                </a:solidFill>
              </a:rPr>
              <a:t>Click PDF button.</a:t>
            </a:r>
          </a:p>
        </p:txBody>
      </p:sp>
      <p:grpSp>
        <p:nvGrpSpPr>
          <p:cNvPr id="6" name="Group 5">
            <a:extLst>
              <a:ext uri="{FF2B5EF4-FFF2-40B4-BE49-F238E27FC236}">
                <a16:creationId xmlns:a16="http://schemas.microsoft.com/office/drawing/2014/main" id="{25F73B2D-2AD2-4CA7-8757-187512017EC4}"/>
              </a:ext>
            </a:extLst>
          </p:cNvPr>
          <p:cNvGrpSpPr/>
          <p:nvPr/>
        </p:nvGrpSpPr>
        <p:grpSpPr>
          <a:xfrm>
            <a:off x="-2" y="6289384"/>
            <a:ext cx="12192001" cy="500147"/>
            <a:chOff x="-2" y="6289384"/>
            <a:chExt cx="12192001" cy="500147"/>
          </a:xfrm>
        </p:grpSpPr>
        <p:pic>
          <p:nvPicPr>
            <p:cNvPr id="7" name="Picture 6" descr="Icon&#10;&#10;Description automatically generated">
              <a:extLst>
                <a:ext uri="{FF2B5EF4-FFF2-40B4-BE49-F238E27FC236}">
                  <a16:creationId xmlns:a16="http://schemas.microsoft.com/office/drawing/2014/main" id="{5870306C-C03D-4E17-8862-4D0E8BE7D2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0096" y="6289384"/>
              <a:ext cx="1681903" cy="500147"/>
            </a:xfrm>
            <a:prstGeom prst="rect">
              <a:avLst/>
            </a:prstGeom>
          </p:spPr>
        </p:pic>
        <p:sp>
          <p:nvSpPr>
            <p:cNvPr id="9" name="TextBox 8">
              <a:extLst>
                <a:ext uri="{FF2B5EF4-FFF2-40B4-BE49-F238E27FC236}">
                  <a16:creationId xmlns:a16="http://schemas.microsoft.com/office/drawing/2014/main" id="{46A754B1-AFE9-4E97-AA24-BA5F91FC7363}"/>
                </a:ext>
              </a:extLst>
            </p:cNvPr>
            <p:cNvSpPr txBox="1"/>
            <p:nvPr/>
          </p:nvSpPr>
          <p:spPr>
            <a:xfrm>
              <a:off x="-2" y="6496283"/>
              <a:ext cx="10418620" cy="252377"/>
            </a:xfrm>
            <a:prstGeom prst="rect">
              <a:avLst/>
            </a:prstGeom>
            <a:solidFill>
              <a:schemeClr val="tx1"/>
            </a:solidFill>
          </p:spPr>
          <p:txBody>
            <a:bodyPr wrap="square" lIns="118872" tIns="64008" rIns="118872" bIns="64008" rtlCol="0">
              <a:spAutoFit/>
            </a:bodyPr>
            <a:lstStyle/>
            <a:p>
              <a:endParaRPr lang="en-US" sz="800" dirty="0">
                <a:solidFill>
                  <a:schemeClr val="bg1">
                    <a:lumMod val="50000"/>
                  </a:schemeClr>
                </a:solidFill>
              </a:endParaRPr>
            </a:p>
          </p:txBody>
        </p:sp>
      </p:grpSp>
      <p:sp>
        <p:nvSpPr>
          <p:cNvPr id="10" name="Title 2">
            <a:extLst>
              <a:ext uri="{FF2B5EF4-FFF2-40B4-BE49-F238E27FC236}">
                <a16:creationId xmlns:a16="http://schemas.microsoft.com/office/drawing/2014/main" id="{7A874ADE-675B-4095-A22D-5742FD2B0E45}"/>
              </a:ext>
            </a:extLst>
          </p:cNvPr>
          <p:cNvSpPr txBox="1">
            <a:spLocks/>
          </p:cNvSpPr>
          <p:nvPr/>
        </p:nvSpPr>
        <p:spPr>
          <a:xfrm>
            <a:off x="1" y="0"/>
            <a:ext cx="12191999" cy="914400"/>
          </a:xfrm>
          <a:prstGeom prst="rect">
            <a:avLst/>
          </a:prstGeom>
          <a:solidFill>
            <a:srgbClr val="0070C0"/>
          </a:solidFill>
        </p:spPr>
        <p:txBody>
          <a:bodyPr vert="horz" lIns="121954" tIns="60977" rIns="121954" bIns="60977" rtlCol="0" anchor="ctr">
            <a:noAutofit/>
          </a:bodyPr>
          <a:lstStyle>
            <a:lvl1pPr algn="l" defTabSz="609463" rtl="0" eaLnBrk="1" latinLnBrk="0" hangingPunct="1">
              <a:spcBef>
                <a:spcPct val="0"/>
              </a:spcBef>
              <a:buNone/>
              <a:defRPr sz="4798" b="1" kern="1200" spc="-200">
                <a:solidFill>
                  <a:schemeClr val="tx1">
                    <a:lumMod val="75000"/>
                    <a:lumOff val="25000"/>
                  </a:schemeClr>
                </a:solidFill>
                <a:latin typeface="+mj-lt"/>
                <a:ea typeface="Calibri" panose="020F0502020204030204" pitchFamily="34" charset="0"/>
                <a:cs typeface="Source Sans Pro"/>
              </a:defRPr>
            </a:lvl1pPr>
          </a:lstStyle>
          <a:p>
            <a:r>
              <a:rPr lang="en-US" spc="0" dirty="0">
                <a:solidFill>
                  <a:schemeClr val="bg1"/>
                </a:solidFill>
              </a:rPr>
              <a:t>	Pay Cards – How to Check Card Status</a:t>
            </a:r>
          </a:p>
        </p:txBody>
      </p:sp>
      <p:pic>
        <p:nvPicPr>
          <p:cNvPr id="11" name="Picture 10">
            <a:extLst>
              <a:ext uri="{FF2B5EF4-FFF2-40B4-BE49-F238E27FC236}">
                <a16:creationId xmlns:a16="http://schemas.microsoft.com/office/drawing/2014/main" id="{E08F9B2E-6DFB-E1E2-D883-2CB055A4DDB9}"/>
              </a:ext>
            </a:extLst>
          </p:cNvPr>
          <p:cNvPicPr>
            <a:picLocks noChangeAspect="1"/>
          </p:cNvPicPr>
          <p:nvPr/>
        </p:nvPicPr>
        <p:blipFill>
          <a:blip r:embed="rId5"/>
          <a:stretch>
            <a:fillRect/>
          </a:stretch>
        </p:blipFill>
        <p:spPr>
          <a:xfrm>
            <a:off x="5767121" y="1866540"/>
            <a:ext cx="3820058" cy="2781688"/>
          </a:xfrm>
          <a:prstGeom prst="rect">
            <a:avLst/>
          </a:prstGeom>
        </p:spPr>
      </p:pic>
    </p:spTree>
    <p:custDataLst>
      <p:tags r:id="rId1"/>
    </p:custDataLst>
    <p:extLst>
      <p:ext uri="{BB962C8B-B14F-4D97-AF65-F5344CB8AC3E}">
        <p14:creationId xmlns:p14="http://schemas.microsoft.com/office/powerpoint/2010/main" val="32351351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B74C3C99-47F8-46C4-ACAE-0A85DF3D95E7}"/>
              </a:ext>
            </a:extLst>
          </p:cNvPr>
          <p:cNvSpPr txBox="1"/>
          <p:nvPr/>
        </p:nvSpPr>
        <p:spPr>
          <a:xfrm>
            <a:off x="902558" y="4679241"/>
            <a:ext cx="448456" cy="621709"/>
          </a:xfrm>
          <a:prstGeom prst="rect">
            <a:avLst/>
          </a:prstGeom>
          <a:noFill/>
        </p:spPr>
        <p:txBody>
          <a:bodyPr wrap="none" lIns="118872" tIns="64008" rIns="118872" bIns="64008" rtlCol="0">
            <a:spAutoFit/>
          </a:bodyPr>
          <a:lstStyle/>
          <a:p>
            <a:r>
              <a:rPr lang="en-US" sz="3200" b="1">
                <a:solidFill>
                  <a:schemeClr val="bg1"/>
                </a:solidFill>
              </a:rPr>
              <a:t>4</a:t>
            </a:r>
          </a:p>
        </p:txBody>
      </p:sp>
      <p:pic>
        <p:nvPicPr>
          <p:cNvPr id="4" name="Picture 3" descr="A screenshot of a cell phone&#10;&#10;Description automatically generated">
            <a:extLst>
              <a:ext uri="{FF2B5EF4-FFF2-40B4-BE49-F238E27FC236}">
                <a16:creationId xmlns:a16="http://schemas.microsoft.com/office/drawing/2014/main" id="{ED48C787-488C-4AC4-AF7B-D611C96BFA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4370" y="2952634"/>
            <a:ext cx="7631286" cy="2864583"/>
          </a:xfrm>
          <a:prstGeom prst="rect">
            <a:avLst/>
          </a:prstGeom>
        </p:spPr>
      </p:pic>
      <p:sp>
        <p:nvSpPr>
          <p:cNvPr id="8" name="Content Placeholder 2">
            <a:extLst>
              <a:ext uri="{FF2B5EF4-FFF2-40B4-BE49-F238E27FC236}">
                <a16:creationId xmlns:a16="http://schemas.microsoft.com/office/drawing/2014/main" id="{13CFAF99-E95B-4CF1-A1B2-98606AE9FCC8}"/>
              </a:ext>
            </a:extLst>
          </p:cNvPr>
          <p:cNvSpPr txBox="1">
            <a:spLocks/>
          </p:cNvSpPr>
          <p:nvPr/>
        </p:nvSpPr>
        <p:spPr>
          <a:xfrm>
            <a:off x="695410" y="1248019"/>
            <a:ext cx="10801180" cy="1218090"/>
          </a:xfrm>
          <a:prstGeom prst="rect">
            <a:avLst/>
          </a:prstGeom>
        </p:spPr>
        <p:txBody>
          <a:bodyPr/>
          <a:lstStyle>
            <a:lvl1pPr marL="457097" indent="-457097"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1pPr>
            <a:lvl2pPr marL="990377" indent="-380914"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2pPr>
            <a:lvl3pPr marL="1523657"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3pPr>
            <a:lvl4pPr marL="2133120"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4pPr>
            <a:lvl5pPr marL="2742582"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5pPr>
            <a:lvl6pPr marL="3352045" indent="-304732" algn="l" defTabSz="609463" rtl="0" eaLnBrk="1" latinLnBrk="0" hangingPunct="1">
              <a:spcBef>
                <a:spcPct val="20000"/>
              </a:spcBef>
              <a:buFont typeface="Arial"/>
              <a:buChar char="•"/>
              <a:defRPr sz="2699" kern="1200">
                <a:solidFill>
                  <a:schemeClr val="tx1"/>
                </a:solidFill>
                <a:latin typeface="+mn-lt"/>
                <a:ea typeface="+mn-ea"/>
                <a:cs typeface="+mn-cs"/>
              </a:defRPr>
            </a:lvl6pPr>
            <a:lvl7pPr marL="3961508" indent="-304732" algn="l" defTabSz="609463" rtl="0" eaLnBrk="1" latinLnBrk="0" hangingPunct="1">
              <a:spcBef>
                <a:spcPct val="20000"/>
              </a:spcBef>
              <a:buFont typeface="Arial"/>
              <a:buChar char="•"/>
              <a:defRPr sz="2699" kern="1200">
                <a:solidFill>
                  <a:schemeClr val="tx1"/>
                </a:solidFill>
                <a:latin typeface="+mn-lt"/>
                <a:ea typeface="+mn-ea"/>
                <a:cs typeface="+mn-cs"/>
              </a:defRPr>
            </a:lvl7pPr>
            <a:lvl8pPr marL="4570970" indent="-304732" algn="l" defTabSz="609463" rtl="0" eaLnBrk="1" latinLnBrk="0" hangingPunct="1">
              <a:spcBef>
                <a:spcPct val="20000"/>
              </a:spcBef>
              <a:buFont typeface="Arial"/>
              <a:buChar char="•"/>
              <a:defRPr sz="2699" kern="1200">
                <a:solidFill>
                  <a:schemeClr val="tx1"/>
                </a:solidFill>
                <a:latin typeface="+mn-lt"/>
                <a:ea typeface="+mn-ea"/>
                <a:cs typeface="+mn-cs"/>
              </a:defRPr>
            </a:lvl8pPr>
            <a:lvl9pPr marL="5180433" indent="-304732" algn="l" defTabSz="609463" rtl="0" eaLnBrk="1" latinLnBrk="0" hangingPunct="1">
              <a:spcBef>
                <a:spcPct val="20000"/>
              </a:spcBef>
              <a:buFont typeface="Arial"/>
              <a:buChar char="•"/>
              <a:defRPr sz="2699" kern="1200">
                <a:solidFill>
                  <a:schemeClr val="tx1"/>
                </a:solidFill>
                <a:latin typeface="+mn-lt"/>
                <a:ea typeface="+mn-ea"/>
                <a:cs typeface="+mn-cs"/>
              </a:defRPr>
            </a:lvl9pPr>
          </a:lstStyle>
          <a:p>
            <a:pPr marL="0" indent="0">
              <a:spcBef>
                <a:spcPts val="0"/>
              </a:spcBef>
              <a:buNone/>
            </a:pPr>
            <a:r>
              <a:rPr lang="en-US" dirty="0">
                <a:solidFill>
                  <a:schemeClr val="tx1"/>
                </a:solidFill>
              </a:rPr>
              <a:t>The resulting report lists youth name, coach, card ID #, date created and program name.   If you have a question about when the cards will arrive, email </a:t>
            </a:r>
            <a:r>
              <a:rPr lang="en-US" dirty="0">
                <a:solidFill>
                  <a:schemeClr val="tx1"/>
                </a:solidFill>
                <a:hlinkClick r:id="rId5"/>
              </a:rPr>
              <a:t>Jennifer Fox</a:t>
            </a:r>
            <a:r>
              <a:rPr lang="en-US" dirty="0">
                <a:solidFill>
                  <a:schemeClr val="tx1"/>
                </a:solidFill>
              </a:rPr>
              <a:t>.</a:t>
            </a:r>
          </a:p>
        </p:txBody>
      </p:sp>
      <p:grpSp>
        <p:nvGrpSpPr>
          <p:cNvPr id="6" name="Group 5">
            <a:extLst>
              <a:ext uri="{FF2B5EF4-FFF2-40B4-BE49-F238E27FC236}">
                <a16:creationId xmlns:a16="http://schemas.microsoft.com/office/drawing/2014/main" id="{4C5754E4-55FB-4750-B6B8-AC27DCAB455A}"/>
              </a:ext>
            </a:extLst>
          </p:cNvPr>
          <p:cNvGrpSpPr/>
          <p:nvPr/>
        </p:nvGrpSpPr>
        <p:grpSpPr>
          <a:xfrm>
            <a:off x="-2" y="6289384"/>
            <a:ext cx="12192001" cy="500147"/>
            <a:chOff x="-2" y="6289384"/>
            <a:chExt cx="12192001" cy="500147"/>
          </a:xfrm>
        </p:grpSpPr>
        <p:pic>
          <p:nvPicPr>
            <p:cNvPr id="7" name="Picture 6" descr="Icon&#10;&#10;Description automatically generated">
              <a:extLst>
                <a:ext uri="{FF2B5EF4-FFF2-40B4-BE49-F238E27FC236}">
                  <a16:creationId xmlns:a16="http://schemas.microsoft.com/office/drawing/2014/main" id="{34C526D1-D32D-409C-8CD3-1D58B92EE0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10096" y="6289384"/>
              <a:ext cx="1681903" cy="500147"/>
            </a:xfrm>
            <a:prstGeom prst="rect">
              <a:avLst/>
            </a:prstGeom>
          </p:spPr>
        </p:pic>
        <p:sp>
          <p:nvSpPr>
            <p:cNvPr id="9" name="TextBox 8">
              <a:extLst>
                <a:ext uri="{FF2B5EF4-FFF2-40B4-BE49-F238E27FC236}">
                  <a16:creationId xmlns:a16="http://schemas.microsoft.com/office/drawing/2014/main" id="{CC19CA6D-5491-4F1D-B046-7CB0D34D928F}"/>
                </a:ext>
              </a:extLst>
            </p:cNvPr>
            <p:cNvSpPr txBox="1"/>
            <p:nvPr/>
          </p:nvSpPr>
          <p:spPr>
            <a:xfrm>
              <a:off x="-2" y="6496283"/>
              <a:ext cx="10418620" cy="252377"/>
            </a:xfrm>
            <a:prstGeom prst="rect">
              <a:avLst/>
            </a:prstGeom>
            <a:solidFill>
              <a:schemeClr val="tx1"/>
            </a:solidFill>
          </p:spPr>
          <p:txBody>
            <a:bodyPr wrap="square" lIns="118872" tIns="64008" rIns="118872" bIns="64008" rtlCol="0">
              <a:spAutoFit/>
            </a:bodyPr>
            <a:lstStyle/>
            <a:p>
              <a:endParaRPr lang="en-US" sz="800" dirty="0">
                <a:solidFill>
                  <a:schemeClr val="bg1">
                    <a:lumMod val="50000"/>
                  </a:schemeClr>
                </a:solidFill>
              </a:endParaRPr>
            </a:p>
          </p:txBody>
        </p:sp>
      </p:grpSp>
      <p:sp>
        <p:nvSpPr>
          <p:cNvPr id="11" name="Title 2">
            <a:extLst>
              <a:ext uri="{FF2B5EF4-FFF2-40B4-BE49-F238E27FC236}">
                <a16:creationId xmlns:a16="http://schemas.microsoft.com/office/drawing/2014/main" id="{CFEE7716-9073-4DD5-9C0D-5A8EEB2F0E29}"/>
              </a:ext>
            </a:extLst>
          </p:cNvPr>
          <p:cNvSpPr txBox="1">
            <a:spLocks/>
          </p:cNvSpPr>
          <p:nvPr/>
        </p:nvSpPr>
        <p:spPr>
          <a:xfrm>
            <a:off x="1" y="0"/>
            <a:ext cx="12191999" cy="914400"/>
          </a:xfrm>
          <a:prstGeom prst="rect">
            <a:avLst/>
          </a:prstGeom>
          <a:solidFill>
            <a:srgbClr val="0070C0"/>
          </a:solidFill>
        </p:spPr>
        <p:txBody>
          <a:bodyPr vert="horz" lIns="121954" tIns="60977" rIns="121954" bIns="60977" rtlCol="0" anchor="ctr">
            <a:noAutofit/>
          </a:bodyPr>
          <a:lstStyle>
            <a:lvl1pPr algn="l" defTabSz="609463" rtl="0" eaLnBrk="1" latinLnBrk="0" hangingPunct="1">
              <a:spcBef>
                <a:spcPct val="0"/>
              </a:spcBef>
              <a:buNone/>
              <a:defRPr sz="4798" b="1" kern="1200" spc="-200">
                <a:solidFill>
                  <a:schemeClr val="tx1">
                    <a:lumMod val="75000"/>
                    <a:lumOff val="25000"/>
                  </a:schemeClr>
                </a:solidFill>
                <a:latin typeface="+mj-lt"/>
                <a:ea typeface="Calibri" panose="020F0502020204030204" pitchFamily="34" charset="0"/>
                <a:cs typeface="Source Sans Pro"/>
              </a:defRPr>
            </a:lvl1pPr>
          </a:lstStyle>
          <a:p>
            <a:r>
              <a:rPr lang="en-US" spc="0" dirty="0">
                <a:solidFill>
                  <a:schemeClr val="bg1"/>
                </a:solidFill>
              </a:rPr>
              <a:t>	Pay Cards – How to Check Card Status</a:t>
            </a:r>
          </a:p>
        </p:txBody>
      </p:sp>
      <p:cxnSp>
        <p:nvCxnSpPr>
          <p:cNvPr id="3" name="Straight Connector 2">
            <a:extLst>
              <a:ext uri="{FF2B5EF4-FFF2-40B4-BE49-F238E27FC236}">
                <a16:creationId xmlns:a16="http://schemas.microsoft.com/office/drawing/2014/main" id="{CA212B6F-DD13-48F7-BA1A-3DD55567BE51}"/>
              </a:ext>
            </a:extLst>
          </p:cNvPr>
          <p:cNvCxnSpPr/>
          <p:nvPr/>
        </p:nvCxnSpPr>
        <p:spPr>
          <a:xfrm>
            <a:off x="3389745" y="4812145"/>
            <a:ext cx="868219" cy="0"/>
          </a:xfrm>
          <a:prstGeom prst="line">
            <a:avLst/>
          </a:prstGeom>
          <a:ln w="76200"/>
        </p:spPr>
        <p:style>
          <a:lnRef idx="2">
            <a:schemeClr val="dk1"/>
          </a:lnRef>
          <a:fillRef idx="0">
            <a:schemeClr val="dk1"/>
          </a:fillRef>
          <a:effectRef idx="1">
            <a:schemeClr val="dk1"/>
          </a:effectRef>
          <a:fontRef idx="minor">
            <a:schemeClr val="tx1"/>
          </a:fontRef>
        </p:style>
      </p:cxnSp>
      <p:cxnSp>
        <p:nvCxnSpPr>
          <p:cNvPr id="12" name="Straight Connector 11">
            <a:extLst>
              <a:ext uri="{FF2B5EF4-FFF2-40B4-BE49-F238E27FC236}">
                <a16:creationId xmlns:a16="http://schemas.microsoft.com/office/drawing/2014/main" id="{658014E7-1C58-4F91-AAA4-4AA2B7849EB9}"/>
              </a:ext>
            </a:extLst>
          </p:cNvPr>
          <p:cNvCxnSpPr>
            <a:cxnSpLocks/>
          </p:cNvCxnSpPr>
          <p:nvPr/>
        </p:nvCxnSpPr>
        <p:spPr>
          <a:xfrm>
            <a:off x="3389745" y="5310186"/>
            <a:ext cx="1025237" cy="0"/>
          </a:xfrm>
          <a:prstGeom prst="line">
            <a:avLst/>
          </a:prstGeom>
          <a:ln w="76200"/>
        </p:spPr>
        <p:style>
          <a:lnRef idx="2">
            <a:schemeClr val="dk1"/>
          </a:lnRef>
          <a:fillRef idx="0">
            <a:schemeClr val="dk1"/>
          </a:fillRef>
          <a:effectRef idx="1">
            <a:schemeClr val="dk1"/>
          </a:effectRef>
          <a:fontRef idx="minor">
            <a:schemeClr val="tx1"/>
          </a:fontRef>
        </p:style>
      </p:cxnSp>
      <p:cxnSp>
        <p:nvCxnSpPr>
          <p:cNvPr id="13" name="Straight Connector 12">
            <a:extLst>
              <a:ext uri="{FF2B5EF4-FFF2-40B4-BE49-F238E27FC236}">
                <a16:creationId xmlns:a16="http://schemas.microsoft.com/office/drawing/2014/main" id="{80E9D2D9-20C6-462A-9D59-342F832D320C}"/>
              </a:ext>
            </a:extLst>
          </p:cNvPr>
          <p:cNvCxnSpPr/>
          <p:nvPr/>
        </p:nvCxnSpPr>
        <p:spPr>
          <a:xfrm>
            <a:off x="3389745" y="5056908"/>
            <a:ext cx="868219" cy="0"/>
          </a:xfrm>
          <a:prstGeom prst="line">
            <a:avLst/>
          </a:prstGeom>
          <a:ln w="76200"/>
        </p:spPr>
        <p:style>
          <a:lnRef idx="2">
            <a:schemeClr val="dk1"/>
          </a:lnRef>
          <a:fillRef idx="0">
            <a:schemeClr val="dk1"/>
          </a:fillRef>
          <a:effectRef idx="1">
            <a:schemeClr val="dk1"/>
          </a:effectRef>
          <a:fontRef idx="minor">
            <a:schemeClr val="tx1"/>
          </a:fontRef>
        </p:style>
      </p:cxnSp>
      <p:cxnSp>
        <p:nvCxnSpPr>
          <p:cNvPr id="14" name="Straight Connector 13">
            <a:extLst>
              <a:ext uri="{FF2B5EF4-FFF2-40B4-BE49-F238E27FC236}">
                <a16:creationId xmlns:a16="http://schemas.microsoft.com/office/drawing/2014/main" id="{5EF00CDA-2EE6-4791-AAB6-2ACD41C54DED}"/>
              </a:ext>
            </a:extLst>
          </p:cNvPr>
          <p:cNvCxnSpPr/>
          <p:nvPr/>
        </p:nvCxnSpPr>
        <p:spPr>
          <a:xfrm>
            <a:off x="3389745" y="5694218"/>
            <a:ext cx="868219" cy="0"/>
          </a:xfrm>
          <a:prstGeom prst="line">
            <a:avLst/>
          </a:prstGeom>
          <a:ln w="76200"/>
        </p:spPr>
        <p:style>
          <a:lnRef idx="2">
            <a:schemeClr val="dk1"/>
          </a:lnRef>
          <a:fillRef idx="0">
            <a:schemeClr val="dk1"/>
          </a:fillRef>
          <a:effectRef idx="1">
            <a:schemeClr val="dk1"/>
          </a:effectRef>
          <a:fontRef idx="minor">
            <a:schemeClr val="tx1"/>
          </a:fontRef>
        </p:style>
      </p:cxnSp>
      <p:cxnSp>
        <p:nvCxnSpPr>
          <p:cNvPr id="15" name="Straight Connector 14">
            <a:extLst>
              <a:ext uri="{FF2B5EF4-FFF2-40B4-BE49-F238E27FC236}">
                <a16:creationId xmlns:a16="http://schemas.microsoft.com/office/drawing/2014/main" id="{2099D70E-6DE6-41A6-A526-324463642107}"/>
              </a:ext>
            </a:extLst>
          </p:cNvPr>
          <p:cNvCxnSpPr/>
          <p:nvPr/>
        </p:nvCxnSpPr>
        <p:spPr>
          <a:xfrm>
            <a:off x="3389745" y="5555672"/>
            <a:ext cx="868219" cy="0"/>
          </a:xfrm>
          <a:prstGeom prst="line">
            <a:avLst/>
          </a:prstGeom>
          <a:ln w="76200"/>
        </p:spPr>
        <p:style>
          <a:lnRef idx="2">
            <a:schemeClr val="dk1"/>
          </a:lnRef>
          <a:fillRef idx="0">
            <a:schemeClr val="dk1"/>
          </a:fillRef>
          <a:effectRef idx="1">
            <a:schemeClr val="dk1"/>
          </a:effectRef>
          <a:fontRef idx="minor">
            <a:schemeClr val="tx1"/>
          </a:fontRef>
        </p:style>
      </p:cxnSp>
    </p:spTree>
    <p:custDataLst>
      <p:tags r:id="rId1"/>
    </p:custDataLst>
    <p:extLst>
      <p:ext uri="{BB962C8B-B14F-4D97-AF65-F5344CB8AC3E}">
        <p14:creationId xmlns:p14="http://schemas.microsoft.com/office/powerpoint/2010/main" val="8692030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20EC9B2-D2A7-44BD-9C00-F2DAA4529F4C}"/>
              </a:ext>
            </a:extLst>
          </p:cNvPr>
          <p:cNvSpPr txBox="1">
            <a:spLocks/>
          </p:cNvSpPr>
          <p:nvPr/>
        </p:nvSpPr>
        <p:spPr>
          <a:xfrm>
            <a:off x="730562" y="1667896"/>
            <a:ext cx="9900493" cy="4067886"/>
          </a:xfrm>
          <a:prstGeom prst="rect">
            <a:avLst/>
          </a:prstGeom>
        </p:spPr>
        <p:txBody>
          <a:bodyPr/>
          <a:lstStyle>
            <a:lvl1pPr marL="457097" indent="-457097"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1pPr>
            <a:lvl2pPr marL="990377" indent="-380914"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2pPr>
            <a:lvl3pPr marL="1523657"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3pPr>
            <a:lvl4pPr marL="2133120"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4pPr>
            <a:lvl5pPr marL="2742582"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5pPr>
            <a:lvl6pPr marL="3352045" indent="-304732" algn="l" defTabSz="609463" rtl="0" eaLnBrk="1" latinLnBrk="0" hangingPunct="1">
              <a:spcBef>
                <a:spcPct val="20000"/>
              </a:spcBef>
              <a:buFont typeface="Arial"/>
              <a:buChar char="•"/>
              <a:defRPr sz="2699" kern="1200">
                <a:solidFill>
                  <a:schemeClr val="tx1"/>
                </a:solidFill>
                <a:latin typeface="+mn-lt"/>
                <a:ea typeface="+mn-ea"/>
                <a:cs typeface="+mn-cs"/>
              </a:defRPr>
            </a:lvl6pPr>
            <a:lvl7pPr marL="3961508" indent="-304732" algn="l" defTabSz="609463" rtl="0" eaLnBrk="1" latinLnBrk="0" hangingPunct="1">
              <a:spcBef>
                <a:spcPct val="20000"/>
              </a:spcBef>
              <a:buFont typeface="Arial"/>
              <a:buChar char="•"/>
              <a:defRPr sz="2699" kern="1200">
                <a:solidFill>
                  <a:schemeClr val="tx1"/>
                </a:solidFill>
                <a:latin typeface="+mn-lt"/>
                <a:ea typeface="+mn-ea"/>
                <a:cs typeface="+mn-cs"/>
              </a:defRPr>
            </a:lvl7pPr>
            <a:lvl8pPr marL="4570970" indent="-304732" algn="l" defTabSz="609463" rtl="0" eaLnBrk="1" latinLnBrk="0" hangingPunct="1">
              <a:spcBef>
                <a:spcPct val="20000"/>
              </a:spcBef>
              <a:buFont typeface="Arial"/>
              <a:buChar char="•"/>
              <a:defRPr sz="2699" kern="1200">
                <a:solidFill>
                  <a:schemeClr val="tx1"/>
                </a:solidFill>
                <a:latin typeface="+mn-lt"/>
                <a:ea typeface="+mn-ea"/>
                <a:cs typeface="+mn-cs"/>
              </a:defRPr>
            </a:lvl8pPr>
            <a:lvl9pPr marL="5180433" indent="-304732" algn="l" defTabSz="609463" rtl="0" eaLnBrk="1" latinLnBrk="0" hangingPunct="1">
              <a:spcBef>
                <a:spcPct val="20000"/>
              </a:spcBef>
              <a:buFont typeface="Arial"/>
              <a:buChar char="•"/>
              <a:defRPr sz="2699" kern="1200">
                <a:solidFill>
                  <a:schemeClr val="tx1"/>
                </a:solidFill>
                <a:latin typeface="+mn-lt"/>
                <a:ea typeface="+mn-ea"/>
                <a:cs typeface="+mn-cs"/>
              </a:defRPr>
            </a:lvl9pPr>
          </a:lstStyle>
          <a:p>
            <a:pPr marL="0" indent="0">
              <a:spcBef>
                <a:spcPts val="0"/>
              </a:spcBef>
              <a:spcAft>
                <a:spcPts val="600"/>
              </a:spcAft>
              <a:buNone/>
            </a:pPr>
            <a:r>
              <a:rPr lang="en-US" sz="3200" dirty="0">
                <a:solidFill>
                  <a:schemeClr val="tx1"/>
                </a:solidFill>
              </a:rPr>
              <a:t>Coaches are required to complete two reports that help us track and inventory pay cards.  </a:t>
            </a:r>
          </a:p>
          <a:p>
            <a:pPr lvl="1">
              <a:buFont typeface="Wingdings" panose="05000000000000000000" pitchFamily="2" charset="2"/>
              <a:buChar char="§"/>
            </a:pPr>
            <a:r>
              <a:rPr lang="en-US" sz="2200" b="1" dirty="0">
                <a:solidFill>
                  <a:schemeClr val="tx1"/>
                </a:solidFill>
              </a:rPr>
              <a:t>“Debit Card Inventory Report”  </a:t>
            </a:r>
          </a:p>
          <a:p>
            <a:pPr marL="1142743" lvl="2" indent="0">
              <a:buNone/>
            </a:pPr>
            <a:r>
              <a:rPr lang="en-US" sz="2200" dirty="0">
                <a:solidFill>
                  <a:schemeClr val="tx1"/>
                </a:solidFill>
              </a:rPr>
              <a:t>This report is updated to show you have received the pay cards at your agency.   It must be updated within two days of card delivery.</a:t>
            </a:r>
          </a:p>
          <a:p>
            <a:pPr lvl="1">
              <a:buFont typeface="Wingdings" panose="05000000000000000000" pitchFamily="2" charset="2"/>
              <a:buChar char="§"/>
            </a:pPr>
            <a:r>
              <a:rPr lang="en-US" sz="2200" b="1" dirty="0">
                <a:solidFill>
                  <a:schemeClr val="tx1"/>
                </a:solidFill>
              </a:rPr>
              <a:t>“Debit Card Sign Off Report”  </a:t>
            </a:r>
          </a:p>
          <a:p>
            <a:pPr marL="1142743" lvl="2" indent="0">
              <a:buNone/>
            </a:pPr>
            <a:r>
              <a:rPr lang="en-US" sz="2200" dirty="0">
                <a:solidFill>
                  <a:schemeClr val="tx1"/>
                </a:solidFill>
              </a:rPr>
              <a:t>This report is updated to show you have delivered the pay cards to your participants.  Participants must sign the report to acknowledge receipt.  They must receive cards before, or on, the next pay day.  The next pay day is the deadline to complete this report.</a:t>
            </a:r>
          </a:p>
          <a:p>
            <a:pPr marL="0" indent="0">
              <a:lnSpc>
                <a:spcPct val="150000"/>
              </a:lnSpc>
              <a:buNone/>
            </a:pPr>
            <a:endParaRPr lang="en-US" dirty="0"/>
          </a:p>
        </p:txBody>
      </p:sp>
      <p:grpSp>
        <p:nvGrpSpPr>
          <p:cNvPr id="5" name="Group 4">
            <a:extLst>
              <a:ext uri="{FF2B5EF4-FFF2-40B4-BE49-F238E27FC236}">
                <a16:creationId xmlns:a16="http://schemas.microsoft.com/office/drawing/2014/main" id="{B44F099B-1166-491C-BFF3-1A42DCBB608C}"/>
              </a:ext>
            </a:extLst>
          </p:cNvPr>
          <p:cNvGrpSpPr/>
          <p:nvPr/>
        </p:nvGrpSpPr>
        <p:grpSpPr>
          <a:xfrm>
            <a:off x="-2" y="6289384"/>
            <a:ext cx="12192001" cy="500147"/>
            <a:chOff x="-2" y="6289384"/>
            <a:chExt cx="12192001" cy="500147"/>
          </a:xfrm>
        </p:grpSpPr>
        <p:pic>
          <p:nvPicPr>
            <p:cNvPr id="6" name="Picture 5" descr="Icon&#10;&#10;Description automatically generated">
              <a:extLst>
                <a:ext uri="{FF2B5EF4-FFF2-40B4-BE49-F238E27FC236}">
                  <a16:creationId xmlns:a16="http://schemas.microsoft.com/office/drawing/2014/main" id="{470C5DC6-2233-4BF0-80F6-73710F62C7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0096" y="6289384"/>
              <a:ext cx="1681903" cy="500147"/>
            </a:xfrm>
            <a:prstGeom prst="rect">
              <a:avLst/>
            </a:prstGeom>
          </p:spPr>
        </p:pic>
        <p:sp>
          <p:nvSpPr>
            <p:cNvPr id="7" name="TextBox 6">
              <a:extLst>
                <a:ext uri="{FF2B5EF4-FFF2-40B4-BE49-F238E27FC236}">
                  <a16:creationId xmlns:a16="http://schemas.microsoft.com/office/drawing/2014/main" id="{C1E90876-4F96-4F11-8C0D-6CE2D3168437}"/>
                </a:ext>
              </a:extLst>
            </p:cNvPr>
            <p:cNvSpPr txBox="1"/>
            <p:nvPr/>
          </p:nvSpPr>
          <p:spPr>
            <a:xfrm>
              <a:off x="-2" y="6496283"/>
              <a:ext cx="10418620" cy="252377"/>
            </a:xfrm>
            <a:prstGeom prst="rect">
              <a:avLst/>
            </a:prstGeom>
            <a:solidFill>
              <a:schemeClr val="tx1"/>
            </a:solidFill>
          </p:spPr>
          <p:txBody>
            <a:bodyPr wrap="square" lIns="118872" tIns="64008" rIns="118872" bIns="64008" rtlCol="0">
              <a:spAutoFit/>
            </a:bodyPr>
            <a:lstStyle/>
            <a:p>
              <a:endParaRPr lang="en-US" sz="800" dirty="0">
                <a:solidFill>
                  <a:schemeClr val="bg1">
                    <a:lumMod val="50000"/>
                  </a:schemeClr>
                </a:solidFill>
              </a:endParaRPr>
            </a:p>
          </p:txBody>
        </p:sp>
      </p:grpSp>
      <p:sp>
        <p:nvSpPr>
          <p:cNvPr id="8" name="Title 2">
            <a:extLst>
              <a:ext uri="{FF2B5EF4-FFF2-40B4-BE49-F238E27FC236}">
                <a16:creationId xmlns:a16="http://schemas.microsoft.com/office/drawing/2014/main" id="{F89DBD9A-6810-41E7-8855-2AF4CA1D849E}"/>
              </a:ext>
            </a:extLst>
          </p:cNvPr>
          <p:cNvSpPr txBox="1">
            <a:spLocks/>
          </p:cNvSpPr>
          <p:nvPr/>
        </p:nvSpPr>
        <p:spPr>
          <a:xfrm>
            <a:off x="1" y="0"/>
            <a:ext cx="12191999" cy="914400"/>
          </a:xfrm>
          <a:prstGeom prst="rect">
            <a:avLst/>
          </a:prstGeom>
          <a:solidFill>
            <a:srgbClr val="0070C0"/>
          </a:solidFill>
        </p:spPr>
        <p:txBody>
          <a:bodyPr vert="horz" lIns="121954" tIns="60977" rIns="121954" bIns="60977" rtlCol="0" anchor="ctr">
            <a:noAutofit/>
          </a:bodyPr>
          <a:lstStyle>
            <a:lvl1pPr algn="l" defTabSz="609463" rtl="0" eaLnBrk="1" latinLnBrk="0" hangingPunct="1">
              <a:spcBef>
                <a:spcPct val="0"/>
              </a:spcBef>
              <a:buNone/>
              <a:defRPr sz="4798" b="1" kern="1200" spc="-200">
                <a:solidFill>
                  <a:schemeClr val="tx1">
                    <a:lumMod val="75000"/>
                    <a:lumOff val="25000"/>
                  </a:schemeClr>
                </a:solidFill>
                <a:latin typeface="+mj-lt"/>
                <a:ea typeface="Calibri" panose="020F0502020204030204" pitchFamily="34" charset="0"/>
                <a:cs typeface="Source Sans Pro"/>
              </a:defRPr>
            </a:lvl1pPr>
          </a:lstStyle>
          <a:p>
            <a:r>
              <a:rPr lang="en-US" spc="0" dirty="0">
                <a:solidFill>
                  <a:schemeClr val="bg1"/>
                </a:solidFill>
              </a:rPr>
              <a:t>	Pay Cards – Required Reports</a:t>
            </a:r>
          </a:p>
        </p:txBody>
      </p:sp>
    </p:spTree>
    <p:extLst>
      <p:ext uri="{BB962C8B-B14F-4D97-AF65-F5344CB8AC3E}">
        <p14:creationId xmlns:p14="http://schemas.microsoft.com/office/powerpoint/2010/main" val="16408298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B5EF0351-9BF9-4EB2-A1CC-9B41E458D4A0}"/>
              </a:ext>
            </a:extLst>
          </p:cNvPr>
          <p:cNvSpPr txBox="1">
            <a:spLocks/>
          </p:cNvSpPr>
          <p:nvPr/>
        </p:nvSpPr>
        <p:spPr>
          <a:xfrm>
            <a:off x="695410" y="1866538"/>
            <a:ext cx="5086412" cy="2105097"/>
          </a:xfrm>
          <a:prstGeom prst="rect">
            <a:avLst/>
          </a:prstGeom>
        </p:spPr>
        <p:txBody>
          <a:bodyPr/>
          <a:lstStyle>
            <a:lvl1pPr marL="457097" indent="-457097"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1pPr>
            <a:lvl2pPr marL="990377" indent="-380914"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2pPr>
            <a:lvl3pPr marL="1523657"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3pPr>
            <a:lvl4pPr marL="2133120"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4pPr>
            <a:lvl5pPr marL="2742582"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5pPr>
            <a:lvl6pPr marL="3352045" indent="-304732" algn="l" defTabSz="609463" rtl="0" eaLnBrk="1" latinLnBrk="0" hangingPunct="1">
              <a:spcBef>
                <a:spcPct val="20000"/>
              </a:spcBef>
              <a:buFont typeface="Arial"/>
              <a:buChar char="•"/>
              <a:defRPr sz="2699" kern="1200">
                <a:solidFill>
                  <a:schemeClr val="tx1"/>
                </a:solidFill>
                <a:latin typeface="+mn-lt"/>
                <a:ea typeface="+mn-ea"/>
                <a:cs typeface="+mn-cs"/>
              </a:defRPr>
            </a:lvl6pPr>
            <a:lvl7pPr marL="3961508" indent="-304732" algn="l" defTabSz="609463" rtl="0" eaLnBrk="1" latinLnBrk="0" hangingPunct="1">
              <a:spcBef>
                <a:spcPct val="20000"/>
              </a:spcBef>
              <a:buFont typeface="Arial"/>
              <a:buChar char="•"/>
              <a:defRPr sz="2699" kern="1200">
                <a:solidFill>
                  <a:schemeClr val="tx1"/>
                </a:solidFill>
                <a:latin typeface="+mn-lt"/>
                <a:ea typeface="+mn-ea"/>
                <a:cs typeface="+mn-cs"/>
              </a:defRPr>
            </a:lvl7pPr>
            <a:lvl8pPr marL="4570970" indent="-304732" algn="l" defTabSz="609463" rtl="0" eaLnBrk="1" latinLnBrk="0" hangingPunct="1">
              <a:spcBef>
                <a:spcPct val="20000"/>
              </a:spcBef>
              <a:buFont typeface="Arial"/>
              <a:buChar char="•"/>
              <a:defRPr sz="2699" kern="1200">
                <a:solidFill>
                  <a:schemeClr val="tx1"/>
                </a:solidFill>
                <a:latin typeface="+mn-lt"/>
                <a:ea typeface="+mn-ea"/>
                <a:cs typeface="+mn-cs"/>
              </a:defRPr>
            </a:lvl8pPr>
            <a:lvl9pPr marL="5180433" indent="-304732" algn="l" defTabSz="609463" rtl="0" eaLnBrk="1" latinLnBrk="0" hangingPunct="1">
              <a:spcBef>
                <a:spcPct val="20000"/>
              </a:spcBef>
              <a:buFont typeface="Arial"/>
              <a:buChar char="•"/>
              <a:defRPr sz="2699" kern="1200">
                <a:solidFill>
                  <a:schemeClr val="tx1"/>
                </a:solidFill>
                <a:latin typeface="+mn-lt"/>
                <a:ea typeface="+mn-ea"/>
                <a:cs typeface="+mn-cs"/>
              </a:defRPr>
            </a:lvl9pPr>
          </a:lstStyle>
          <a:p>
            <a:pPr marL="0" indent="0">
              <a:buNone/>
            </a:pPr>
            <a:r>
              <a:rPr lang="en-US" sz="2400" dirty="0">
                <a:solidFill>
                  <a:schemeClr val="tx1"/>
                </a:solidFill>
              </a:rPr>
              <a:t>When cards are received, coaches must document receipt, again using the “Debit Card Inventory Report.”  This report must be updated within two days of delivery.</a:t>
            </a:r>
          </a:p>
          <a:p>
            <a:pPr marL="0" indent="0">
              <a:lnSpc>
                <a:spcPct val="150000"/>
              </a:lnSpc>
              <a:buNone/>
            </a:pPr>
            <a:endParaRPr lang="en-US" dirty="0"/>
          </a:p>
        </p:txBody>
      </p:sp>
      <p:sp>
        <p:nvSpPr>
          <p:cNvPr id="10" name="Content Placeholder 2">
            <a:extLst>
              <a:ext uri="{FF2B5EF4-FFF2-40B4-BE49-F238E27FC236}">
                <a16:creationId xmlns:a16="http://schemas.microsoft.com/office/drawing/2014/main" id="{4C8F95F3-C913-48F0-9AF6-E27636BC8D81}"/>
              </a:ext>
            </a:extLst>
          </p:cNvPr>
          <p:cNvSpPr txBox="1">
            <a:spLocks/>
          </p:cNvSpPr>
          <p:nvPr/>
        </p:nvSpPr>
        <p:spPr>
          <a:xfrm>
            <a:off x="1008934" y="3906347"/>
            <a:ext cx="4459364" cy="2001663"/>
          </a:xfrm>
          <a:prstGeom prst="rect">
            <a:avLst/>
          </a:prstGeom>
        </p:spPr>
        <p:txBody>
          <a:bodyPr/>
          <a:lstStyle>
            <a:lvl1pPr marL="457097" indent="-457097"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1pPr>
            <a:lvl2pPr marL="990377" indent="-380914"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2pPr>
            <a:lvl3pPr marL="1523657"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3pPr>
            <a:lvl4pPr marL="2133120"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4pPr>
            <a:lvl5pPr marL="2742582"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5pPr>
            <a:lvl6pPr marL="3352045" indent="-304732" algn="l" defTabSz="609463" rtl="0" eaLnBrk="1" latinLnBrk="0" hangingPunct="1">
              <a:spcBef>
                <a:spcPct val="20000"/>
              </a:spcBef>
              <a:buFont typeface="Arial"/>
              <a:buChar char="•"/>
              <a:defRPr sz="2699" kern="1200">
                <a:solidFill>
                  <a:schemeClr val="tx1"/>
                </a:solidFill>
                <a:latin typeface="+mn-lt"/>
                <a:ea typeface="+mn-ea"/>
                <a:cs typeface="+mn-cs"/>
              </a:defRPr>
            </a:lvl6pPr>
            <a:lvl7pPr marL="3961508" indent="-304732" algn="l" defTabSz="609463" rtl="0" eaLnBrk="1" latinLnBrk="0" hangingPunct="1">
              <a:spcBef>
                <a:spcPct val="20000"/>
              </a:spcBef>
              <a:buFont typeface="Arial"/>
              <a:buChar char="•"/>
              <a:defRPr sz="2699" kern="1200">
                <a:solidFill>
                  <a:schemeClr val="tx1"/>
                </a:solidFill>
                <a:latin typeface="+mn-lt"/>
                <a:ea typeface="+mn-ea"/>
                <a:cs typeface="+mn-cs"/>
              </a:defRPr>
            </a:lvl7pPr>
            <a:lvl8pPr marL="4570970" indent="-304732" algn="l" defTabSz="609463" rtl="0" eaLnBrk="1" latinLnBrk="0" hangingPunct="1">
              <a:spcBef>
                <a:spcPct val="20000"/>
              </a:spcBef>
              <a:buFont typeface="Arial"/>
              <a:buChar char="•"/>
              <a:defRPr sz="2699" kern="1200">
                <a:solidFill>
                  <a:schemeClr val="tx1"/>
                </a:solidFill>
                <a:latin typeface="+mn-lt"/>
                <a:ea typeface="+mn-ea"/>
                <a:cs typeface="+mn-cs"/>
              </a:defRPr>
            </a:lvl8pPr>
            <a:lvl9pPr marL="5180433" indent="-304732" algn="l" defTabSz="609463" rtl="0" eaLnBrk="1" latinLnBrk="0" hangingPunct="1">
              <a:spcBef>
                <a:spcPct val="20000"/>
              </a:spcBef>
              <a:buFont typeface="Arial"/>
              <a:buChar char="•"/>
              <a:defRPr sz="2699" kern="1200">
                <a:solidFill>
                  <a:schemeClr val="tx1"/>
                </a:solidFill>
                <a:latin typeface="+mn-lt"/>
                <a:ea typeface="+mn-ea"/>
                <a:cs typeface="+mn-cs"/>
              </a:defRPr>
            </a:lvl9pPr>
          </a:lstStyle>
          <a:p>
            <a:pPr marL="230188" indent="-225425">
              <a:spcBef>
                <a:spcPts val="0"/>
              </a:spcBef>
            </a:pPr>
            <a:r>
              <a:rPr lang="en-US" sz="2200" dirty="0">
                <a:solidFill>
                  <a:schemeClr val="tx1"/>
                </a:solidFill>
              </a:rPr>
              <a:t>Click on Debit Card Inventory Report. </a:t>
            </a:r>
          </a:p>
          <a:p>
            <a:pPr marL="230188" indent="-225425">
              <a:lnSpc>
                <a:spcPct val="150000"/>
              </a:lnSpc>
            </a:pPr>
            <a:r>
              <a:rPr lang="en-US" sz="2200" dirty="0">
                <a:solidFill>
                  <a:schemeClr val="tx1"/>
                </a:solidFill>
              </a:rPr>
              <a:t>Complete yellow-highlighted fields.</a:t>
            </a:r>
          </a:p>
          <a:p>
            <a:pPr marL="230188" indent="-225425">
              <a:lnSpc>
                <a:spcPct val="150000"/>
              </a:lnSpc>
            </a:pPr>
            <a:r>
              <a:rPr lang="en-US" sz="2200" dirty="0">
                <a:solidFill>
                  <a:schemeClr val="tx1"/>
                </a:solidFill>
              </a:rPr>
              <a:t>Click UPDATE button.</a:t>
            </a:r>
          </a:p>
        </p:txBody>
      </p:sp>
      <p:grpSp>
        <p:nvGrpSpPr>
          <p:cNvPr id="8" name="Group 7">
            <a:extLst>
              <a:ext uri="{FF2B5EF4-FFF2-40B4-BE49-F238E27FC236}">
                <a16:creationId xmlns:a16="http://schemas.microsoft.com/office/drawing/2014/main" id="{91A966B9-8E13-4664-A463-6C0AEF5BEED5}"/>
              </a:ext>
            </a:extLst>
          </p:cNvPr>
          <p:cNvGrpSpPr/>
          <p:nvPr/>
        </p:nvGrpSpPr>
        <p:grpSpPr>
          <a:xfrm>
            <a:off x="-2" y="6289384"/>
            <a:ext cx="12192001" cy="500147"/>
            <a:chOff x="-2" y="6289384"/>
            <a:chExt cx="12192001" cy="500147"/>
          </a:xfrm>
        </p:grpSpPr>
        <p:pic>
          <p:nvPicPr>
            <p:cNvPr id="12" name="Picture 11" descr="Icon&#10;&#10;Description automatically generated">
              <a:extLst>
                <a:ext uri="{FF2B5EF4-FFF2-40B4-BE49-F238E27FC236}">
                  <a16:creationId xmlns:a16="http://schemas.microsoft.com/office/drawing/2014/main" id="{B013AD20-16B3-48E6-A284-D4EA4EEB3A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0096" y="6289384"/>
              <a:ext cx="1681903" cy="500147"/>
            </a:xfrm>
            <a:prstGeom prst="rect">
              <a:avLst/>
            </a:prstGeom>
          </p:spPr>
        </p:pic>
        <p:sp>
          <p:nvSpPr>
            <p:cNvPr id="13" name="TextBox 12">
              <a:extLst>
                <a:ext uri="{FF2B5EF4-FFF2-40B4-BE49-F238E27FC236}">
                  <a16:creationId xmlns:a16="http://schemas.microsoft.com/office/drawing/2014/main" id="{394E68AA-4264-4C87-AB79-8A32E05961E3}"/>
                </a:ext>
              </a:extLst>
            </p:cNvPr>
            <p:cNvSpPr txBox="1"/>
            <p:nvPr/>
          </p:nvSpPr>
          <p:spPr>
            <a:xfrm>
              <a:off x="-2" y="6496283"/>
              <a:ext cx="10418620" cy="252377"/>
            </a:xfrm>
            <a:prstGeom prst="rect">
              <a:avLst/>
            </a:prstGeom>
            <a:solidFill>
              <a:schemeClr val="tx1"/>
            </a:solidFill>
          </p:spPr>
          <p:txBody>
            <a:bodyPr wrap="square" lIns="118872" tIns="64008" rIns="118872" bIns="64008" rtlCol="0">
              <a:spAutoFit/>
            </a:bodyPr>
            <a:lstStyle/>
            <a:p>
              <a:endParaRPr lang="en-US" sz="800" dirty="0">
                <a:solidFill>
                  <a:schemeClr val="bg1">
                    <a:lumMod val="50000"/>
                  </a:schemeClr>
                </a:solidFill>
              </a:endParaRPr>
            </a:p>
          </p:txBody>
        </p:sp>
      </p:grpSp>
      <p:sp>
        <p:nvSpPr>
          <p:cNvPr id="15" name="Title 2">
            <a:extLst>
              <a:ext uri="{FF2B5EF4-FFF2-40B4-BE49-F238E27FC236}">
                <a16:creationId xmlns:a16="http://schemas.microsoft.com/office/drawing/2014/main" id="{99CDAC63-27C5-4735-993E-DF7B93DBF3C7}"/>
              </a:ext>
            </a:extLst>
          </p:cNvPr>
          <p:cNvSpPr txBox="1">
            <a:spLocks/>
          </p:cNvSpPr>
          <p:nvPr/>
        </p:nvSpPr>
        <p:spPr>
          <a:xfrm>
            <a:off x="1" y="-1"/>
            <a:ext cx="12191999" cy="1527739"/>
          </a:xfrm>
          <a:prstGeom prst="rect">
            <a:avLst/>
          </a:prstGeom>
          <a:solidFill>
            <a:srgbClr val="0070C0"/>
          </a:solidFill>
        </p:spPr>
        <p:txBody>
          <a:bodyPr vert="horz" lIns="121954" tIns="60977" rIns="121954" bIns="60977" rtlCol="0" anchor="ctr">
            <a:noAutofit/>
          </a:bodyPr>
          <a:lstStyle>
            <a:lvl1pPr algn="l" defTabSz="609463" rtl="0" eaLnBrk="1" latinLnBrk="0" hangingPunct="1">
              <a:spcBef>
                <a:spcPct val="0"/>
              </a:spcBef>
              <a:buNone/>
              <a:defRPr sz="4798" b="1" kern="1200" spc="-200">
                <a:solidFill>
                  <a:schemeClr val="tx1">
                    <a:lumMod val="75000"/>
                    <a:lumOff val="25000"/>
                  </a:schemeClr>
                </a:solidFill>
                <a:latin typeface="+mj-lt"/>
                <a:ea typeface="Calibri" panose="020F0502020204030204" pitchFamily="34" charset="0"/>
                <a:cs typeface="Source Sans Pro"/>
              </a:defRPr>
            </a:lvl1pPr>
          </a:lstStyle>
          <a:p>
            <a:r>
              <a:rPr lang="en-US" spc="0" dirty="0">
                <a:solidFill>
                  <a:schemeClr val="bg1"/>
                </a:solidFill>
              </a:rPr>
              <a:t>	Pay Cards – Required Reports</a:t>
            </a:r>
          </a:p>
          <a:p>
            <a:r>
              <a:rPr lang="en-US" spc="0" dirty="0">
                <a:solidFill>
                  <a:schemeClr val="bg1"/>
                </a:solidFill>
              </a:rPr>
              <a:t>		Confirming Delivery</a:t>
            </a:r>
          </a:p>
        </p:txBody>
      </p:sp>
      <p:pic>
        <p:nvPicPr>
          <p:cNvPr id="5" name="Picture 4">
            <a:extLst>
              <a:ext uri="{FF2B5EF4-FFF2-40B4-BE49-F238E27FC236}">
                <a16:creationId xmlns:a16="http://schemas.microsoft.com/office/drawing/2014/main" id="{7E786B3C-1A5F-B76A-384D-7AF99145863C}"/>
              </a:ext>
            </a:extLst>
          </p:cNvPr>
          <p:cNvPicPr>
            <a:picLocks noChangeAspect="1"/>
          </p:cNvPicPr>
          <p:nvPr/>
        </p:nvPicPr>
        <p:blipFill>
          <a:blip r:embed="rId5"/>
          <a:stretch>
            <a:fillRect/>
          </a:stretch>
        </p:blipFill>
        <p:spPr>
          <a:xfrm>
            <a:off x="6605298" y="2264424"/>
            <a:ext cx="4143953" cy="2762636"/>
          </a:xfrm>
          <a:prstGeom prst="rect">
            <a:avLst/>
          </a:prstGeom>
        </p:spPr>
      </p:pic>
    </p:spTree>
    <p:custDataLst>
      <p:tags r:id="rId1"/>
    </p:custDataLst>
    <p:extLst>
      <p:ext uri="{BB962C8B-B14F-4D97-AF65-F5344CB8AC3E}">
        <p14:creationId xmlns:p14="http://schemas.microsoft.com/office/powerpoint/2010/main" val="4203910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1" y="1247775"/>
            <a:ext cx="12192001" cy="134473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a:xfrm>
            <a:off x="-2" y="0"/>
            <a:ext cx="12192001" cy="914400"/>
          </a:xfrm>
          <a:solidFill>
            <a:srgbClr val="0070C0"/>
          </a:solidFill>
        </p:spPr>
        <p:txBody>
          <a:bodyPr/>
          <a:lstStyle/>
          <a:p>
            <a:r>
              <a:rPr lang="en-US" dirty="0">
                <a:solidFill>
                  <a:schemeClr val="bg1"/>
                </a:solidFill>
                <a:sym typeface="CabinSketch Bold" charset="0"/>
              </a:rPr>
              <a:t>	 CSS Pay Cycle: Steps</a:t>
            </a:r>
            <a:endParaRPr lang="en-US" dirty="0">
              <a:solidFill>
                <a:schemeClr val="bg1"/>
              </a:solidFill>
            </a:endParaRPr>
          </a:p>
        </p:txBody>
      </p:sp>
      <p:graphicFrame>
        <p:nvGraphicFramePr>
          <p:cNvPr id="17" name="Diagram 16">
            <a:extLst>
              <a:ext uri="{FF2B5EF4-FFF2-40B4-BE49-F238E27FC236}">
                <a16:creationId xmlns:a16="http://schemas.microsoft.com/office/drawing/2014/main" id="{09850E9F-BB8B-43A5-883A-684B6F29B27B}"/>
              </a:ext>
            </a:extLst>
          </p:cNvPr>
          <p:cNvGraphicFramePr/>
          <p:nvPr>
            <p:extLst>
              <p:ext uri="{D42A27DB-BD31-4B8C-83A1-F6EECF244321}">
                <p14:modId xmlns:p14="http://schemas.microsoft.com/office/powerpoint/2010/main" val="4243801693"/>
              </p:ext>
            </p:extLst>
          </p:nvPr>
        </p:nvGraphicFramePr>
        <p:xfrm>
          <a:off x="798945" y="1075638"/>
          <a:ext cx="9434946" cy="53159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 name="TextBox 17">
            <a:extLst>
              <a:ext uri="{FF2B5EF4-FFF2-40B4-BE49-F238E27FC236}">
                <a16:creationId xmlns:a16="http://schemas.microsoft.com/office/drawing/2014/main" id="{4984E191-7F2F-4ED8-B797-021AEF594004}"/>
              </a:ext>
            </a:extLst>
          </p:cNvPr>
          <p:cNvSpPr txBox="1"/>
          <p:nvPr/>
        </p:nvSpPr>
        <p:spPr>
          <a:xfrm>
            <a:off x="1322369" y="4825287"/>
            <a:ext cx="3857348" cy="923330"/>
          </a:xfrm>
          <a:prstGeom prst="rect">
            <a:avLst/>
          </a:prstGeom>
          <a:noFill/>
        </p:spPr>
        <p:txBody>
          <a:bodyPr wrap="square" rtlCol="0">
            <a:spAutoFit/>
          </a:bodyPr>
          <a:lstStyle/>
          <a:p>
            <a:r>
              <a:rPr lang="en-US" b="1" dirty="0"/>
              <a:t>P = participant</a:t>
            </a:r>
          </a:p>
          <a:p>
            <a:r>
              <a:rPr lang="en-US" b="1" dirty="0"/>
              <a:t>CC = career coach</a:t>
            </a:r>
          </a:p>
          <a:p>
            <a:r>
              <a:rPr lang="en-US" b="1" dirty="0"/>
              <a:t>WS = Worksystems</a:t>
            </a:r>
          </a:p>
        </p:txBody>
      </p:sp>
      <p:grpSp>
        <p:nvGrpSpPr>
          <p:cNvPr id="19" name="Group 18">
            <a:extLst>
              <a:ext uri="{FF2B5EF4-FFF2-40B4-BE49-F238E27FC236}">
                <a16:creationId xmlns:a16="http://schemas.microsoft.com/office/drawing/2014/main" id="{0C0FED65-F5B3-4F69-A742-1DE35504D137}"/>
              </a:ext>
            </a:extLst>
          </p:cNvPr>
          <p:cNvGrpSpPr/>
          <p:nvPr/>
        </p:nvGrpSpPr>
        <p:grpSpPr>
          <a:xfrm>
            <a:off x="-2" y="6289384"/>
            <a:ext cx="12192001" cy="500147"/>
            <a:chOff x="-2" y="6289384"/>
            <a:chExt cx="12192001" cy="500147"/>
          </a:xfrm>
        </p:grpSpPr>
        <p:pic>
          <p:nvPicPr>
            <p:cNvPr id="20" name="Picture 19" descr="Icon&#10;&#10;Description automatically generated">
              <a:extLst>
                <a:ext uri="{FF2B5EF4-FFF2-40B4-BE49-F238E27FC236}">
                  <a16:creationId xmlns:a16="http://schemas.microsoft.com/office/drawing/2014/main" id="{9882B129-662D-4C0F-B04E-CBE7542037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10096" y="6289384"/>
              <a:ext cx="1681903" cy="500147"/>
            </a:xfrm>
            <a:prstGeom prst="rect">
              <a:avLst/>
            </a:prstGeom>
          </p:spPr>
        </p:pic>
        <p:sp>
          <p:nvSpPr>
            <p:cNvPr id="21" name="TextBox 20">
              <a:extLst>
                <a:ext uri="{FF2B5EF4-FFF2-40B4-BE49-F238E27FC236}">
                  <a16:creationId xmlns:a16="http://schemas.microsoft.com/office/drawing/2014/main" id="{659F12CE-B81D-47B2-BFF0-76CE0135975F}"/>
                </a:ext>
              </a:extLst>
            </p:cNvPr>
            <p:cNvSpPr txBox="1"/>
            <p:nvPr/>
          </p:nvSpPr>
          <p:spPr>
            <a:xfrm>
              <a:off x="-2" y="6496283"/>
              <a:ext cx="10418620" cy="252377"/>
            </a:xfrm>
            <a:prstGeom prst="rect">
              <a:avLst/>
            </a:prstGeom>
            <a:solidFill>
              <a:schemeClr val="tx1"/>
            </a:solidFill>
          </p:spPr>
          <p:txBody>
            <a:bodyPr wrap="square" lIns="118872" tIns="64008" rIns="118872" bIns="64008" rtlCol="0">
              <a:spAutoFit/>
            </a:bodyPr>
            <a:lstStyle/>
            <a:p>
              <a:endParaRPr lang="en-US" sz="800" dirty="0">
                <a:solidFill>
                  <a:schemeClr val="bg1">
                    <a:lumMod val="50000"/>
                  </a:schemeClr>
                </a:solidFill>
              </a:endParaRPr>
            </a:p>
          </p:txBody>
        </p:sp>
      </p:grpSp>
    </p:spTree>
    <p:custDataLst>
      <p:tags r:id="rId1"/>
    </p:custDataLst>
    <p:extLst>
      <p:ext uri="{BB962C8B-B14F-4D97-AF65-F5344CB8AC3E}">
        <p14:creationId xmlns:p14="http://schemas.microsoft.com/office/powerpoint/2010/main" val="5420741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B74C3C99-47F8-46C4-ACAE-0A85DF3D95E7}"/>
              </a:ext>
            </a:extLst>
          </p:cNvPr>
          <p:cNvSpPr txBox="1"/>
          <p:nvPr/>
        </p:nvSpPr>
        <p:spPr>
          <a:xfrm>
            <a:off x="902558" y="4679241"/>
            <a:ext cx="448456" cy="621709"/>
          </a:xfrm>
          <a:prstGeom prst="rect">
            <a:avLst/>
          </a:prstGeom>
          <a:noFill/>
        </p:spPr>
        <p:txBody>
          <a:bodyPr wrap="none" lIns="118872" tIns="64008" rIns="118872" bIns="64008" rtlCol="0">
            <a:spAutoFit/>
          </a:bodyPr>
          <a:lstStyle/>
          <a:p>
            <a:r>
              <a:rPr lang="en-US" sz="3200" b="1">
                <a:solidFill>
                  <a:schemeClr val="bg1"/>
                </a:solidFill>
              </a:rPr>
              <a:t>4</a:t>
            </a:r>
          </a:p>
        </p:txBody>
      </p:sp>
      <p:sp>
        <p:nvSpPr>
          <p:cNvPr id="10" name="Content Placeholder 2">
            <a:extLst>
              <a:ext uri="{FF2B5EF4-FFF2-40B4-BE49-F238E27FC236}">
                <a16:creationId xmlns:a16="http://schemas.microsoft.com/office/drawing/2014/main" id="{4C8F95F3-C913-48F0-9AF6-E27636BC8D81}"/>
              </a:ext>
            </a:extLst>
          </p:cNvPr>
          <p:cNvSpPr txBox="1">
            <a:spLocks/>
          </p:cNvSpPr>
          <p:nvPr/>
        </p:nvSpPr>
        <p:spPr>
          <a:xfrm>
            <a:off x="593883" y="1685440"/>
            <a:ext cx="9705337" cy="743318"/>
          </a:xfrm>
          <a:prstGeom prst="rect">
            <a:avLst/>
          </a:prstGeom>
        </p:spPr>
        <p:txBody>
          <a:bodyPr/>
          <a:lstStyle>
            <a:lvl1pPr marL="457097" indent="-457097"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1pPr>
            <a:lvl2pPr marL="990377" indent="-380914"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2pPr>
            <a:lvl3pPr marL="1523657"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3pPr>
            <a:lvl4pPr marL="2133120"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4pPr>
            <a:lvl5pPr marL="2742582"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5pPr>
            <a:lvl6pPr marL="3352045" indent="-304732" algn="l" defTabSz="609463" rtl="0" eaLnBrk="1" latinLnBrk="0" hangingPunct="1">
              <a:spcBef>
                <a:spcPct val="20000"/>
              </a:spcBef>
              <a:buFont typeface="Arial"/>
              <a:buChar char="•"/>
              <a:defRPr sz="2699" kern="1200">
                <a:solidFill>
                  <a:schemeClr val="tx1"/>
                </a:solidFill>
                <a:latin typeface="+mn-lt"/>
                <a:ea typeface="+mn-ea"/>
                <a:cs typeface="+mn-cs"/>
              </a:defRPr>
            </a:lvl6pPr>
            <a:lvl7pPr marL="3961508" indent="-304732" algn="l" defTabSz="609463" rtl="0" eaLnBrk="1" latinLnBrk="0" hangingPunct="1">
              <a:spcBef>
                <a:spcPct val="20000"/>
              </a:spcBef>
              <a:buFont typeface="Arial"/>
              <a:buChar char="•"/>
              <a:defRPr sz="2699" kern="1200">
                <a:solidFill>
                  <a:schemeClr val="tx1"/>
                </a:solidFill>
                <a:latin typeface="+mn-lt"/>
                <a:ea typeface="+mn-ea"/>
                <a:cs typeface="+mn-cs"/>
              </a:defRPr>
            </a:lvl7pPr>
            <a:lvl8pPr marL="4570970" indent="-304732" algn="l" defTabSz="609463" rtl="0" eaLnBrk="1" latinLnBrk="0" hangingPunct="1">
              <a:spcBef>
                <a:spcPct val="20000"/>
              </a:spcBef>
              <a:buFont typeface="Arial"/>
              <a:buChar char="•"/>
              <a:defRPr sz="2699" kern="1200">
                <a:solidFill>
                  <a:schemeClr val="tx1"/>
                </a:solidFill>
                <a:latin typeface="+mn-lt"/>
                <a:ea typeface="+mn-ea"/>
                <a:cs typeface="+mn-cs"/>
              </a:defRPr>
            </a:lvl8pPr>
            <a:lvl9pPr marL="5180433" indent="-304732" algn="l" defTabSz="609463" rtl="0" eaLnBrk="1" latinLnBrk="0" hangingPunct="1">
              <a:spcBef>
                <a:spcPct val="20000"/>
              </a:spcBef>
              <a:buFont typeface="Arial"/>
              <a:buChar char="•"/>
              <a:defRPr sz="2699" kern="1200">
                <a:solidFill>
                  <a:schemeClr val="tx1"/>
                </a:solidFill>
                <a:latin typeface="+mn-lt"/>
                <a:ea typeface="+mn-ea"/>
                <a:cs typeface="+mn-cs"/>
              </a:defRPr>
            </a:lvl9pPr>
          </a:lstStyle>
          <a:p>
            <a:pPr marL="0" indent="0">
              <a:lnSpc>
                <a:spcPct val="150000"/>
              </a:lnSpc>
              <a:buNone/>
            </a:pPr>
            <a:r>
              <a:rPr lang="en-US" sz="2400" dirty="0">
                <a:solidFill>
                  <a:schemeClr val="tx1"/>
                </a:solidFill>
              </a:rPr>
              <a:t>Click on box for each card received.   Then, click SAVE. </a:t>
            </a:r>
          </a:p>
        </p:txBody>
      </p:sp>
      <p:pic>
        <p:nvPicPr>
          <p:cNvPr id="3" name="Picture 2" descr="A screenshot of a cell phone&#10;&#10;Description automatically generated">
            <a:extLst>
              <a:ext uri="{FF2B5EF4-FFF2-40B4-BE49-F238E27FC236}">
                <a16:creationId xmlns:a16="http://schemas.microsoft.com/office/drawing/2014/main" id="{DDD03539-EDB6-4DD8-98C4-5094187EDA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883" y="2394388"/>
            <a:ext cx="11004234" cy="3764606"/>
          </a:xfrm>
          <a:prstGeom prst="rect">
            <a:avLst/>
          </a:prstGeom>
        </p:spPr>
      </p:pic>
      <p:grpSp>
        <p:nvGrpSpPr>
          <p:cNvPr id="6" name="Group 5">
            <a:extLst>
              <a:ext uri="{FF2B5EF4-FFF2-40B4-BE49-F238E27FC236}">
                <a16:creationId xmlns:a16="http://schemas.microsoft.com/office/drawing/2014/main" id="{3E54D1BF-CB0B-4F69-94FB-6A558E180250}"/>
              </a:ext>
            </a:extLst>
          </p:cNvPr>
          <p:cNvGrpSpPr/>
          <p:nvPr/>
        </p:nvGrpSpPr>
        <p:grpSpPr>
          <a:xfrm>
            <a:off x="-2" y="6289384"/>
            <a:ext cx="12192001" cy="500147"/>
            <a:chOff x="-2" y="6289384"/>
            <a:chExt cx="12192001" cy="500147"/>
          </a:xfrm>
        </p:grpSpPr>
        <p:pic>
          <p:nvPicPr>
            <p:cNvPr id="7" name="Picture 6" descr="Icon&#10;&#10;Description automatically generated">
              <a:extLst>
                <a:ext uri="{FF2B5EF4-FFF2-40B4-BE49-F238E27FC236}">
                  <a16:creationId xmlns:a16="http://schemas.microsoft.com/office/drawing/2014/main" id="{AF80A47D-C527-4889-B101-27F0217DD6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0096" y="6289384"/>
              <a:ext cx="1681903" cy="500147"/>
            </a:xfrm>
            <a:prstGeom prst="rect">
              <a:avLst/>
            </a:prstGeom>
          </p:spPr>
        </p:pic>
        <p:sp>
          <p:nvSpPr>
            <p:cNvPr id="8" name="TextBox 7">
              <a:extLst>
                <a:ext uri="{FF2B5EF4-FFF2-40B4-BE49-F238E27FC236}">
                  <a16:creationId xmlns:a16="http://schemas.microsoft.com/office/drawing/2014/main" id="{6A103330-B6CB-4E1E-A3AD-F4A70F8765AB}"/>
                </a:ext>
              </a:extLst>
            </p:cNvPr>
            <p:cNvSpPr txBox="1"/>
            <p:nvPr/>
          </p:nvSpPr>
          <p:spPr>
            <a:xfrm>
              <a:off x="-2" y="6496283"/>
              <a:ext cx="10418620" cy="252377"/>
            </a:xfrm>
            <a:prstGeom prst="rect">
              <a:avLst/>
            </a:prstGeom>
            <a:solidFill>
              <a:schemeClr val="tx1"/>
            </a:solidFill>
          </p:spPr>
          <p:txBody>
            <a:bodyPr wrap="square" lIns="118872" tIns="64008" rIns="118872" bIns="64008" rtlCol="0">
              <a:spAutoFit/>
            </a:bodyPr>
            <a:lstStyle/>
            <a:p>
              <a:endParaRPr lang="en-US" sz="800" dirty="0">
                <a:solidFill>
                  <a:schemeClr val="bg1">
                    <a:lumMod val="50000"/>
                  </a:schemeClr>
                </a:solidFill>
              </a:endParaRPr>
            </a:p>
          </p:txBody>
        </p:sp>
      </p:grpSp>
      <p:sp>
        <p:nvSpPr>
          <p:cNvPr id="12" name="Title 2">
            <a:extLst>
              <a:ext uri="{FF2B5EF4-FFF2-40B4-BE49-F238E27FC236}">
                <a16:creationId xmlns:a16="http://schemas.microsoft.com/office/drawing/2014/main" id="{69F15216-969B-461F-BEA5-525AB3E5D1BA}"/>
              </a:ext>
            </a:extLst>
          </p:cNvPr>
          <p:cNvSpPr txBox="1">
            <a:spLocks/>
          </p:cNvSpPr>
          <p:nvPr/>
        </p:nvSpPr>
        <p:spPr>
          <a:xfrm>
            <a:off x="1" y="-1"/>
            <a:ext cx="12191999" cy="1527739"/>
          </a:xfrm>
          <a:prstGeom prst="rect">
            <a:avLst/>
          </a:prstGeom>
          <a:solidFill>
            <a:srgbClr val="0070C0"/>
          </a:solidFill>
        </p:spPr>
        <p:txBody>
          <a:bodyPr vert="horz" lIns="121954" tIns="60977" rIns="121954" bIns="60977" rtlCol="0" anchor="ctr">
            <a:noAutofit/>
          </a:bodyPr>
          <a:lstStyle>
            <a:lvl1pPr algn="l" defTabSz="609463" rtl="0" eaLnBrk="1" latinLnBrk="0" hangingPunct="1">
              <a:spcBef>
                <a:spcPct val="0"/>
              </a:spcBef>
              <a:buNone/>
              <a:defRPr sz="4798" b="1" kern="1200" spc="-200">
                <a:solidFill>
                  <a:schemeClr val="tx1">
                    <a:lumMod val="75000"/>
                    <a:lumOff val="25000"/>
                  </a:schemeClr>
                </a:solidFill>
                <a:latin typeface="+mj-lt"/>
                <a:ea typeface="Calibri" panose="020F0502020204030204" pitchFamily="34" charset="0"/>
                <a:cs typeface="Source Sans Pro"/>
              </a:defRPr>
            </a:lvl1pPr>
          </a:lstStyle>
          <a:p>
            <a:r>
              <a:rPr lang="en-US" spc="0" dirty="0">
                <a:solidFill>
                  <a:schemeClr val="bg1"/>
                </a:solidFill>
              </a:rPr>
              <a:t>	Pay Cards – Required Reports</a:t>
            </a:r>
          </a:p>
          <a:p>
            <a:r>
              <a:rPr lang="en-US" spc="0" dirty="0">
                <a:solidFill>
                  <a:schemeClr val="bg1"/>
                </a:solidFill>
              </a:rPr>
              <a:t>		Confirming Delivery</a:t>
            </a:r>
          </a:p>
        </p:txBody>
      </p:sp>
    </p:spTree>
    <p:custDataLst>
      <p:tags r:id="rId1"/>
    </p:custDataLst>
    <p:extLst>
      <p:ext uri="{BB962C8B-B14F-4D97-AF65-F5344CB8AC3E}">
        <p14:creationId xmlns:p14="http://schemas.microsoft.com/office/powerpoint/2010/main" val="22038463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B74C3C99-47F8-46C4-ACAE-0A85DF3D95E7}"/>
              </a:ext>
            </a:extLst>
          </p:cNvPr>
          <p:cNvSpPr txBox="1"/>
          <p:nvPr/>
        </p:nvSpPr>
        <p:spPr>
          <a:xfrm>
            <a:off x="902558" y="4679241"/>
            <a:ext cx="448456" cy="621709"/>
          </a:xfrm>
          <a:prstGeom prst="rect">
            <a:avLst/>
          </a:prstGeom>
          <a:noFill/>
        </p:spPr>
        <p:txBody>
          <a:bodyPr wrap="none" lIns="118872" tIns="64008" rIns="118872" bIns="64008" rtlCol="0">
            <a:spAutoFit/>
          </a:bodyPr>
          <a:lstStyle/>
          <a:p>
            <a:r>
              <a:rPr lang="en-US" sz="3200" b="1">
                <a:solidFill>
                  <a:schemeClr val="bg1"/>
                </a:solidFill>
              </a:rPr>
              <a:t>4</a:t>
            </a:r>
          </a:p>
        </p:txBody>
      </p:sp>
      <p:sp>
        <p:nvSpPr>
          <p:cNvPr id="8" name="Content Placeholder 2">
            <a:extLst>
              <a:ext uri="{FF2B5EF4-FFF2-40B4-BE49-F238E27FC236}">
                <a16:creationId xmlns:a16="http://schemas.microsoft.com/office/drawing/2014/main" id="{13CFAF99-E95B-4CF1-A1B2-98606AE9FCC8}"/>
              </a:ext>
            </a:extLst>
          </p:cNvPr>
          <p:cNvSpPr txBox="1">
            <a:spLocks/>
          </p:cNvSpPr>
          <p:nvPr/>
        </p:nvSpPr>
        <p:spPr>
          <a:xfrm>
            <a:off x="671365" y="2063932"/>
            <a:ext cx="4325508" cy="1948078"/>
          </a:xfrm>
          <a:prstGeom prst="rect">
            <a:avLst/>
          </a:prstGeom>
        </p:spPr>
        <p:txBody>
          <a:bodyPr/>
          <a:lstStyle>
            <a:lvl1pPr marL="457097" indent="-457097"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1pPr>
            <a:lvl2pPr marL="990377" indent="-380914"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2pPr>
            <a:lvl3pPr marL="1523657"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3pPr>
            <a:lvl4pPr marL="2133120"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4pPr>
            <a:lvl5pPr marL="2742582"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5pPr>
            <a:lvl6pPr marL="3352045" indent="-304732" algn="l" defTabSz="609463" rtl="0" eaLnBrk="1" latinLnBrk="0" hangingPunct="1">
              <a:spcBef>
                <a:spcPct val="20000"/>
              </a:spcBef>
              <a:buFont typeface="Arial"/>
              <a:buChar char="•"/>
              <a:defRPr sz="2699" kern="1200">
                <a:solidFill>
                  <a:schemeClr val="tx1"/>
                </a:solidFill>
                <a:latin typeface="+mn-lt"/>
                <a:ea typeface="+mn-ea"/>
                <a:cs typeface="+mn-cs"/>
              </a:defRPr>
            </a:lvl6pPr>
            <a:lvl7pPr marL="3961508" indent="-304732" algn="l" defTabSz="609463" rtl="0" eaLnBrk="1" latinLnBrk="0" hangingPunct="1">
              <a:spcBef>
                <a:spcPct val="20000"/>
              </a:spcBef>
              <a:buFont typeface="Arial"/>
              <a:buChar char="•"/>
              <a:defRPr sz="2699" kern="1200">
                <a:solidFill>
                  <a:schemeClr val="tx1"/>
                </a:solidFill>
                <a:latin typeface="+mn-lt"/>
                <a:ea typeface="+mn-ea"/>
                <a:cs typeface="+mn-cs"/>
              </a:defRPr>
            </a:lvl7pPr>
            <a:lvl8pPr marL="4570970" indent="-304732" algn="l" defTabSz="609463" rtl="0" eaLnBrk="1" latinLnBrk="0" hangingPunct="1">
              <a:spcBef>
                <a:spcPct val="20000"/>
              </a:spcBef>
              <a:buFont typeface="Arial"/>
              <a:buChar char="•"/>
              <a:defRPr sz="2699" kern="1200">
                <a:solidFill>
                  <a:schemeClr val="tx1"/>
                </a:solidFill>
                <a:latin typeface="+mn-lt"/>
                <a:ea typeface="+mn-ea"/>
                <a:cs typeface="+mn-cs"/>
              </a:defRPr>
            </a:lvl8pPr>
            <a:lvl9pPr marL="5180433" indent="-304732" algn="l" defTabSz="609463" rtl="0" eaLnBrk="1" latinLnBrk="0" hangingPunct="1">
              <a:spcBef>
                <a:spcPct val="20000"/>
              </a:spcBef>
              <a:buFont typeface="Arial"/>
              <a:buChar char="•"/>
              <a:defRPr sz="2699" kern="1200">
                <a:solidFill>
                  <a:schemeClr val="tx1"/>
                </a:solidFill>
                <a:latin typeface="+mn-lt"/>
                <a:ea typeface="+mn-ea"/>
                <a:cs typeface="+mn-cs"/>
              </a:defRPr>
            </a:lvl9pPr>
          </a:lstStyle>
          <a:p>
            <a:pPr marL="230188" indent="-230188">
              <a:spcBef>
                <a:spcPts val="0"/>
              </a:spcBef>
            </a:pPr>
            <a:r>
              <a:rPr lang="en-US" sz="2400" dirty="0">
                <a:solidFill>
                  <a:schemeClr val="tx1"/>
                </a:solidFill>
              </a:rPr>
              <a:t>Click on Debit Card Sign Off Report. </a:t>
            </a:r>
          </a:p>
          <a:p>
            <a:pPr marL="230188" indent="-230188">
              <a:lnSpc>
                <a:spcPct val="150000"/>
              </a:lnSpc>
            </a:pPr>
            <a:r>
              <a:rPr lang="en-US" sz="2400" dirty="0">
                <a:solidFill>
                  <a:schemeClr val="tx1"/>
                </a:solidFill>
              </a:rPr>
              <a:t>Complete blue-highlighted fields.</a:t>
            </a:r>
          </a:p>
          <a:p>
            <a:pPr marL="230188" indent="-230188">
              <a:lnSpc>
                <a:spcPct val="150000"/>
              </a:lnSpc>
            </a:pPr>
            <a:r>
              <a:rPr lang="en-US" sz="2400" dirty="0">
                <a:solidFill>
                  <a:schemeClr val="tx1"/>
                </a:solidFill>
              </a:rPr>
              <a:t>Click PDF button.</a:t>
            </a:r>
          </a:p>
        </p:txBody>
      </p:sp>
      <p:grpSp>
        <p:nvGrpSpPr>
          <p:cNvPr id="6" name="Group 5">
            <a:extLst>
              <a:ext uri="{FF2B5EF4-FFF2-40B4-BE49-F238E27FC236}">
                <a16:creationId xmlns:a16="http://schemas.microsoft.com/office/drawing/2014/main" id="{85E6D832-9370-4116-9A6F-297597D7E83D}"/>
              </a:ext>
            </a:extLst>
          </p:cNvPr>
          <p:cNvGrpSpPr/>
          <p:nvPr/>
        </p:nvGrpSpPr>
        <p:grpSpPr>
          <a:xfrm>
            <a:off x="-2" y="6289384"/>
            <a:ext cx="12192001" cy="500147"/>
            <a:chOff x="-2" y="6289384"/>
            <a:chExt cx="12192001" cy="500147"/>
          </a:xfrm>
        </p:grpSpPr>
        <p:pic>
          <p:nvPicPr>
            <p:cNvPr id="7" name="Picture 6" descr="Icon&#10;&#10;Description automatically generated">
              <a:extLst>
                <a:ext uri="{FF2B5EF4-FFF2-40B4-BE49-F238E27FC236}">
                  <a16:creationId xmlns:a16="http://schemas.microsoft.com/office/drawing/2014/main" id="{275247E4-1064-422C-B9BA-8D0FC118CA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0096" y="6289384"/>
              <a:ext cx="1681903" cy="500147"/>
            </a:xfrm>
            <a:prstGeom prst="rect">
              <a:avLst/>
            </a:prstGeom>
          </p:spPr>
        </p:pic>
        <p:sp>
          <p:nvSpPr>
            <p:cNvPr id="9" name="TextBox 8">
              <a:extLst>
                <a:ext uri="{FF2B5EF4-FFF2-40B4-BE49-F238E27FC236}">
                  <a16:creationId xmlns:a16="http://schemas.microsoft.com/office/drawing/2014/main" id="{BBC89F7B-767B-4178-A411-D66028BDD6FE}"/>
                </a:ext>
              </a:extLst>
            </p:cNvPr>
            <p:cNvSpPr txBox="1"/>
            <p:nvPr/>
          </p:nvSpPr>
          <p:spPr>
            <a:xfrm>
              <a:off x="-2" y="6496283"/>
              <a:ext cx="10418620" cy="252377"/>
            </a:xfrm>
            <a:prstGeom prst="rect">
              <a:avLst/>
            </a:prstGeom>
            <a:solidFill>
              <a:schemeClr val="tx1"/>
            </a:solidFill>
          </p:spPr>
          <p:txBody>
            <a:bodyPr wrap="square" lIns="118872" tIns="64008" rIns="118872" bIns="64008" rtlCol="0">
              <a:spAutoFit/>
            </a:bodyPr>
            <a:lstStyle/>
            <a:p>
              <a:endParaRPr lang="en-US" sz="800" dirty="0">
                <a:solidFill>
                  <a:schemeClr val="bg1">
                    <a:lumMod val="50000"/>
                  </a:schemeClr>
                </a:solidFill>
              </a:endParaRPr>
            </a:p>
          </p:txBody>
        </p:sp>
      </p:grpSp>
      <p:sp>
        <p:nvSpPr>
          <p:cNvPr id="10" name="Title 2">
            <a:extLst>
              <a:ext uri="{FF2B5EF4-FFF2-40B4-BE49-F238E27FC236}">
                <a16:creationId xmlns:a16="http://schemas.microsoft.com/office/drawing/2014/main" id="{FB70BE16-A11A-4194-9805-FBA9763352F8}"/>
              </a:ext>
            </a:extLst>
          </p:cNvPr>
          <p:cNvSpPr txBox="1">
            <a:spLocks/>
          </p:cNvSpPr>
          <p:nvPr/>
        </p:nvSpPr>
        <p:spPr>
          <a:xfrm>
            <a:off x="1" y="-1"/>
            <a:ext cx="12191999" cy="1527739"/>
          </a:xfrm>
          <a:prstGeom prst="rect">
            <a:avLst/>
          </a:prstGeom>
          <a:solidFill>
            <a:srgbClr val="0070C0"/>
          </a:solidFill>
        </p:spPr>
        <p:txBody>
          <a:bodyPr vert="horz" lIns="121954" tIns="60977" rIns="121954" bIns="60977" rtlCol="0" anchor="ctr">
            <a:noAutofit/>
          </a:bodyPr>
          <a:lstStyle>
            <a:lvl1pPr algn="l" defTabSz="609463" rtl="0" eaLnBrk="1" latinLnBrk="0" hangingPunct="1">
              <a:spcBef>
                <a:spcPct val="0"/>
              </a:spcBef>
              <a:buNone/>
              <a:defRPr sz="4798" b="1" kern="1200" spc="-200">
                <a:solidFill>
                  <a:schemeClr val="tx1">
                    <a:lumMod val="75000"/>
                    <a:lumOff val="25000"/>
                  </a:schemeClr>
                </a:solidFill>
                <a:latin typeface="+mj-lt"/>
                <a:ea typeface="Calibri" panose="020F0502020204030204" pitchFamily="34" charset="0"/>
                <a:cs typeface="Source Sans Pro"/>
              </a:defRPr>
            </a:lvl1pPr>
          </a:lstStyle>
          <a:p>
            <a:r>
              <a:rPr lang="en-US" spc="0" dirty="0">
                <a:solidFill>
                  <a:schemeClr val="bg1"/>
                </a:solidFill>
              </a:rPr>
              <a:t>	Pay Cards – Required Reports</a:t>
            </a:r>
          </a:p>
          <a:p>
            <a:r>
              <a:rPr lang="en-US" spc="0" dirty="0">
                <a:solidFill>
                  <a:schemeClr val="bg1"/>
                </a:solidFill>
              </a:rPr>
              <a:t>		How to Give Cards to Participants</a:t>
            </a:r>
          </a:p>
        </p:txBody>
      </p:sp>
      <p:pic>
        <p:nvPicPr>
          <p:cNvPr id="3" name="Picture 2">
            <a:extLst>
              <a:ext uri="{FF2B5EF4-FFF2-40B4-BE49-F238E27FC236}">
                <a16:creationId xmlns:a16="http://schemas.microsoft.com/office/drawing/2014/main" id="{EE9E697E-3D76-0234-43FC-36097AA6E743}"/>
              </a:ext>
            </a:extLst>
          </p:cNvPr>
          <p:cNvPicPr>
            <a:picLocks noChangeAspect="1"/>
          </p:cNvPicPr>
          <p:nvPr/>
        </p:nvPicPr>
        <p:blipFill>
          <a:blip r:embed="rId5"/>
          <a:stretch>
            <a:fillRect/>
          </a:stretch>
        </p:blipFill>
        <p:spPr>
          <a:xfrm>
            <a:off x="5967140" y="2347721"/>
            <a:ext cx="3896269" cy="2734057"/>
          </a:xfrm>
          <a:prstGeom prst="rect">
            <a:avLst/>
          </a:prstGeom>
        </p:spPr>
      </p:pic>
    </p:spTree>
    <p:custDataLst>
      <p:tags r:id="rId1"/>
    </p:custDataLst>
    <p:extLst>
      <p:ext uri="{BB962C8B-B14F-4D97-AF65-F5344CB8AC3E}">
        <p14:creationId xmlns:p14="http://schemas.microsoft.com/office/powerpoint/2010/main" val="38566854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B74C3C99-47F8-46C4-ACAE-0A85DF3D95E7}"/>
              </a:ext>
            </a:extLst>
          </p:cNvPr>
          <p:cNvSpPr txBox="1"/>
          <p:nvPr/>
        </p:nvSpPr>
        <p:spPr>
          <a:xfrm>
            <a:off x="902558" y="4679241"/>
            <a:ext cx="448456" cy="621709"/>
          </a:xfrm>
          <a:prstGeom prst="rect">
            <a:avLst/>
          </a:prstGeom>
          <a:noFill/>
        </p:spPr>
        <p:txBody>
          <a:bodyPr wrap="none" lIns="118872" tIns="64008" rIns="118872" bIns="64008" rtlCol="0">
            <a:spAutoFit/>
          </a:bodyPr>
          <a:lstStyle/>
          <a:p>
            <a:r>
              <a:rPr lang="en-US" sz="3200" b="1">
                <a:solidFill>
                  <a:schemeClr val="bg1"/>
                </a:solidFill>
              </a:rPr>
              <a:t>4</a:t>
            </a:r>
          </a:p>
        </p:txBody>
      </p:sp>
      <p:pic>
        <p:nvPicPr>
          <p:cNvPr id="4" name="Picture 3" descr="A screenshot of a cell phone&#10;&#10;Description automatically generated">
            <a:extLst>
              <a:ext uri="{FF2B5EF4-FFF2-40B4-BE49-F238E27FC236}">
                <a16:creationId xmlns:a16="http://schemas.microsoft.com/office/drawing/2014/main" id="{265DECAF-F4DD-4975-A3C1-C2899E004B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558" y="2723071"/>
            <a:ext cx="10726435" cy="3169174"/>
          </a:xfrm>
          <a:prstGeom prst="rect">
            <a:avLst/>
          </a:prstGeom>
        </p:spPr>
      </p:pic>
      <p:sp>
        <p:nvSpPr>
          <p:cNvPr id="9" name="Content Placeholder 2">
            <a:extLst>
              <a:ext uri="{FF2B5EF4-FFF2-40B4-BE49-F238E27FC236}">
                <a16:creationId xmlns:a16="http://schemas.microsoft.com/office/drawing/2014/main" id="{84C1FD2F-1771-41A5-952A-39209FF22B45}"/>
              </a:ext>
            </a:extLst>
          </p:cNvPr>
          <p:cNvSpPr txBox="1">
            <a:spLocks/>
          </p:cNvSpPr>
          <p:nvPr/>
        </p:nvSpPr>
        <p:spPr>
          <a:xfrm>
            <a:off x="713281" y="1760117"/>
            <a:ext cx="9705337" cy="743318"/>
          </a:xfrm>
          <a:prstGeom prst="rect">
            <a:avLst/>
          </a:prstGeom>
        </p:spPr>
        <p:txBody>
          <a:bodyPr/>
          <a:lstStyle>
            <a:lvl1pPr marL="457097" indent="-457097"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1pPr>
            <a:lvl2pPr marL="990377" indent="-380914"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2pPr>
            <a:lvl3pPr marL="1523657"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3pPr>
            <a:lvl4pPr marL="2133120"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4pPr>
            <a:lvl5pPr marL="2742582"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5pPr>
            <a:lvl6pPr marL="3352045" indent="-304732" algn="l" defTabSz="609463" rtl="0" eaLnBrk="1" latinLnBrk="0" hangingPunct="1">
              <a:spcBef>
                <a:spcPct val="20000"/>
              </a:spcBef>
              <a:buFont typeface="Arial"/>
              <a:buChar char="•"/>
              <a:defRPr sz="2699" kern="1200">
                <a:solidFill>
                  <a:schemeClr val="tx1"/>
                </a:solidFill>
                <a:latin typeface="+mn-lt"/>
                <a:ea typeface="+mn-ea"/>
                <a:cs typeface="+mn-cs"/>
              </a:defRPr>
            </a:lvl6pPr>
            <a:lvl7pPr marL="3961508" indent="-304732" algn="l" defTabSz="609463" rtl="0" eaLnBrk="1" latinLnBrk="0" hangingPunct="1">
              <a:spcBef>
                <a:spcPct val="20000"/>
              </a:spcBef>
              <a:buFont typeface="Arial"/>
              <a:buChar char="•"/>
              <a:defRPr sz="2699" kern="1200">
                <a:solidFill>
                  <a:schemeClr val="tx1"/>
                </a:solidFill>
                <a:latin typeface="+mn-lt"/>
                <a:ea typeface="+mn-ea"/>
                <a:cs typeface="+mn-cs"/>
              </a:defRPr>
            </a:lvl7pPr>
            <a:lvl8pPr marL="4570970" indent="-304732" algn="l" defTabSz="609463" rtl="0" eaLnBrk="1" latinLnBrk="0" hangingPunct="1">
              <a:spcBef>
                <a:spcPct val="20000"/>
              </a:spcBef>
              <a:buFont typeface="Arial"/>
              <a:buChar char="•"/>
              <a:defRPr sz="2699" kern="1200">
                <a:solidFill>
                  <a:schemeClr val="tx1"/>
                </a:solidFill>
                <a:latin typeface="+mn-lt"/>
                <a:ea typeface="+mn-ea"/>
                <a:cs typeface="+mn-cs"/>
              </a:defRPr>
            </a:lvl8pPr>
            <a:lvl9pPr marL="5180433" indent="-304732" algn="l" defTabSz="609463" rtl="0" eaLnBrk="1" latinLnBrk="0" hangingPunct="1">
              <a:spcBef>
                <a:spcPct val="20000"/>
              </a:spcBef>
              <a:buFont typeface="Arial"/>
              <a:buChar char="•"/>
              <a:defRPr sz="2699" kern="1200">
                <a:solidFill>
                  <a:schemeClr val="tx1"/>
                </a:solidFill>
                <a:latin typeface="+mn-lt"/>
                <a:ea typeface="+mn-ea"/>
                <a:cs typeface="+mn-cs"/>
              </a:defRPr>
            </a:lvl9pPr>
          </a:lstStyle>
          <a:p>
            <a:pPr marL="0" indent="0">
              <a:lnSpc>
                <a:spcPct val="150000"/>
              </a:lnSpc>
              <a:buNone/>
            </a:pPr>
            <a:r>
              <a:rPr lang="en-US" sz="2400" dirty="0">
                <a:solidFill>
                  <a:schemeClr val="tx1"/>
                </a:solidFill>
              </a:rPr>
              <a:t>Youth can sign and date the resulting report to acknowledge receipt. </a:t>
            </a:r>
          </a:p>
        </p:txBody>
      </p:sp>
      <p:grpSp>
        <p:nvGrpSpPr>
          <p:cNvPr id="6" name="Group 5">
            <a:extLst>
              <a:ext uri="{FF2B5EF4-FFF2-40B4-BE49-F238E27FC236}">
                <a16:creationId xmlns:a16="http://schemas.microsoft.com/office/drawing/2014/main" id="{0AF6DA2E-E822-4C27-850E-C53EEA4301C5}"/>
              </a:ext>
            </a:extLst>
          </p:cNvPr>
          <p:cNvGrpSpPr/>
          <p:nvPr/>
        </p:nvGrpSpPr>
        <p:grpSpPr>
          <a:xfrm>
            <a:off x="-2" y="6289384"/>
            <a:ext cx="12192001" cy="500147"/>
            <a:chOff x="-2" y="6289384"/>
            <a:chExt cx="12192001" cy="500147"/>
          </a:xfrm>
        </p:grpSpPr>
        <p:pic>
          <p:nvPicPr>
            <p:cNvPr id="7" name="Picture 6" descr="Icon&#10;&#10;Description automatically generated">
              <a:extLst>
                <a:ext uri="{FF2B5EF4-FFF2-40B4-BE49-F238E27FC236}">
                  <a16:creationId xmlns:a16="http://schemas.microsoft.com/office/drawing/2014/main" id="{0A7D6BB9-C458-4545-8D7A-0A6CBFBC14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0096" y="6289384"/>
              <a:ext cx="1681903" cy="500147"/>
            </a:xfrm>
            <a:prstGeom prst="rect">
              <a:avLst/>
            </a:prstGeom>
          </p:spPr>
        </p:pic>
        <p:sp>
          <p:nvSpPr>
            <p:cNvPr id="8" name="TextBox 7">
              <a:extLst>
                <a:ext uri="{FF2B5EF4-FFF2-40B4-BE49-F238E27FC236}">
                  <a16:creationId xmlns:a16="http://schemas.microsoft.com/office/drawing/2014/main" id="{096CC633-1DB5-497E-A519-C9535E073A30}"/>
                </a:ext>
              </a:extLst>
            </p:cNvPr>
            <p:cNvSpPr txBox="1"/>
            <p:nvPr/>
          </p:nvSpPr>
          <p:spPr>
            <a:xfrm>
              <a:off x="-2" y="6496283"/>
              <a:ext cx="10418620" cy="252377"/>
            </a:xfrm>
            <a:prstGeom prst="rect">
              <a:avLst/>
            </a:prstGeom>
            <a:solidFill>
              <a:schemeClr val="tx1"/>
            </a:solidFill>
          </p:spPr>
          <p:txBody>
            <a:bodyPr wrap="square" lIns="118872" tIns="64008" rIns="118872" bIns="64008" rtlCol="0">
              <a:spAutoFit/>
            </a:bodyPr>
            <a:lstStyle/>
            <a:p>
              <a:endParaRPr lang="en-US" sz="800" dirty="0">
                <a:solidFill>
                  <a:schemeClr val="bg1">
                    <a:lumMod val="50000"/>
                  </a:schemeClr>
                </a:solidFill>
              </a:endParaRPr>
            </a:p>
          </p:txBody>
        </p:sp>
      </p:grpSp>
      <p:sp>
        <p:nvSpPr>
          <p:cNvPr id="10" name="Title 2">
            <a:extLst>
              <a:ext uri="{FF2B5EF4-FFF2-40B4-BE49-F238E27FC236}">
                <a16:creationId xmlns:a16="http://schemas.microsoft.com/office/drawing/2014/main" id="{A794A6D7-0A6F-4CE5-A2AE-EA7C0E0AB1C0}"/>
              </a:ext>
            </a:extLst>
          </p:cNvPr>
          <p:cNvSpPr txBox="1">
            <a:spLocks/>
          </p:cNvSpPr>
          <p:nvPr/>
        </p:nvSpPr>
        <p:spPr>
          <a:xfrm>
            <a:off x="1" y="-1"/>
            <a:ext cx="12191999" cy="1527739"/>
          </a:xfrm>
          <a:prstGeom prst="rect">
            <a:avLst/>
          </a:prstGeom>
          <a:solidFill>
            <a:srgbClr val="0070C0"/>
          </a:solidFill>
        </p:spPr>
        <p:txBody>
          <a:bodyPr vert="horz" lIns="121954" tIns="60977" rIns="121954" bIns="60977" rtlCol="0" anchor="ctr">
            <a:noAutofit/>
          </a:bodyPr>
          <a:lstStyle>
            <a:lvl1pPr algn="l" defTabSz="609463" rtl="0" eaLnBrk="1" latinLnBrk="0" hangingPunct="1">
              <a:spcBef>
                <a:spcPct val="0"/>
              </a:spcBef>
              <a:buNone/>
              <a:defRPr sz="4798" b="1" kern="1200" spc="-200">
                <a:solidFill>
                  <a:schemeClr val="tx1">
                    <a:lumMod val="75000"/>
                    <a:lumOff val="25000"/>
                  </a:schemeClr>
                </a:solidFill>
                <a:latin typeface="+mj-lt"/>
                <a:ea typeface="Calibri" panose="020F0502020204030204" pitchFamily="34" charset="0"/>
                <a:cs typeface="Source Sans Pro"/>
              </a:defRPr>
            </a:lvl1pPr>
          </a:lstStyle>
          <a:p>
            <a:r>
              <a:rPr lang="en-US" spc="0" dirty="0">
                <a:solidFill>
                  <a:schemeClr val="bg1"/>
                </a:solidFill>
              </a:rPr>
              <a:t>	Pay Cards – Required Reports</a:t>
            </a:r>
          </a:p>
          <a:p>
            <a:r>
              <a:rPr lang="en-US" spc="0" dirty="0">
                <a:solidFill>
                  <a:schemeClr val="bg1"/>
                </a:solidFill>
              </a:rPr>
              <a:t>		How to Give Cards to Participants</a:t>
            </a:r>
          </a:p>
        </p:txBody>
      </p:sp>
    </p:spTree>
    <p:custDataLst>
      <p:tags r:id="rId1"/>
    </p:custDataLst>
    <p:extLst>
      <p:ext uri="{BB962C8B-B14F-4D97-AF65-F5344CB8AC3E}">
        <p14:creationId xmlns:p14="http://schemas.microsoft.com/office/powerpoint/2010/main" val="30306305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B74C3C99-47F8-46C4-ACAE-0A85DF3D95E7}"/>
              </a:ext>
            </a:extLst>
          </p:cNvPr>
          <p:cNvSpPr txBox="1"/>
          <p:nvPr/>
        </p:nvSpPr>
        <p:spPr>
          <a:xfrm>
            <a:off x="902558" y="4679241"/>
            <a:ext cx="448456" cy="621709"/>
          </a:xfrm>
          <a:prstGeom prst="rect">
            <a:avLst/>
          </a:prstGeom>
          <a:noFill/>
        </p:spPr>
        <p:txBody>
          <a:bodyPr wrap="none" lIns="118872" tIns="64008" rIns="118872" bIns="64008" rtlCol="0">
            <a:spAutoFit/>
          </a:bodyPr>
          <a:lstStyle/>
          <a:p>
            <a:r>
              <a:rPr lang="en-US" sz="3200" b="1">
                <a:solidFill>
                  <a:schemeClr val="bg1"/>
                </a:solidFill>
              </a:rPr>
              <a:t>4</a:t>
            </a:r>
          </a:p>
        </p:txBody>
      </p:sp>
      <p:sp>
        <p:nvSpPr>
          <p:cNvPr id="7" name="Content Placeholder 2">
            <a:extLst>
              <a:ext uri="{FF2B5EF4-FFF2-40B4-BE49-F238E27FC236}">
                <a16:creationId xmlns:a16="http://schemas.microsoft.com/office/drawing/2014/main" id="{B5EF0351-9BF9-4EB2-A1CC-9B41E458D4A0}"/>
              </a:ext>
            </a:extLst>
          </p:cNvPr>
          <p:cNvSpPr txBox="1">
            <a:spLocks/>
          </p:cNvSpPr>
          <p:nvPr/>
        </p:nvSpPr>
        <p:spPr>
          <a:xfrm>
            <a:off x="695410" y="1866538"/>
            <a:ext cx="5086412" cy="2501275"/>
          </a:xfrm>
          <a:prstGeom prst="rect">
            <a:avLst/>
          </a:prstGeom>
        </p:spPr>
        <p:txBody>
          <a:bodyPr/>
          <a:lstStyle>
            <a:lvl1pPr marL="457097" indent="-457097"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1pPr>
            <a:lvl2pPr marL="990377" indent="-380914"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2pPr>
            <a:lvl3pPr marL="1523657"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3pPr>
            <a:lvl4pPr marL="2133120"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4pPr>
            <a:lvl5pPr marL="2742582"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5pPr>
            <a:lvl6pPr marL="3352045" indent="-304732" algn="l" defTabSz="609463" rtl="0" eaLnBrk="1" latinLnBrk="0" hangingPunct="1">
              <a:spcBef>
                <a:spcPct val="20000"/>
              </a:spcBef>
              <a:buFont typeface="Arial"/>
              <a:buChar char="•"/>
              <a:defRPr sz="2699" kern="1200">
                <a:solidFill>
                  <a:schemeClr val="tx1"/>
                </a:solidFill>
                <a:latin typeface="+mn-lt"/>
                <a:ea typeface="+mn-ea"/>
                <a:cs typeface="+mn-cs"/>
              </a:defRPr>
            </a:lvl6pPr>
            <a:lvl7pPr marL="3961508" indent="-304732" algn="l" defTabSz="609463" rtl="0" eaLnBrk="1" latinLnBrk="0" hangingPunct="1">
              <a:spcBef>
                <a:spcPct val="20000"/>
              </a:spcBef>
              <a:buFont typeface="Arial"/>
              <a:buChar char="•"/>
              <a:defRPr sz="2699" kern="1200">
                <a:solidFill>
                  <a:schemeClr val="tx1"/>
                </a:solidFill>
                <a:latin typeface="+mn-lt"/>
                <a:ea typeface="+mn-ea"/>
                <a:cs typeface="+mn-cs"/>
              </a:defRPr>
            </a:lvl7pPr>
            <a:lvl8pPr marL="4570970" indent="-304732" algn="l" defTabSz="609463" rtl="0" eaLnBrk="1" latinLnBrk="0" hangingPunct="1">
              <a:spcBef>
                <a:spcPct val="20000"/>
              </a:spcBef>
              <a:buFont typeface="Arial"/>
              <a:buChar char="•"/>
              <a:defRPr sz="2699" kern="1200">
                <a:solidFill>
                  <a:schemeClr val="tx1"/>
                </a:solidFill>
                <a:latin typeface="+mn-lt"/>
                <a:ea typeface="+mn-ea"/>
                <a:cs typeface="+mn-cs"/>
              </a:defRPr>
            </a:lvl8pPr>
            <a:lvl9pPr marL="5180433" indent="-304732" algn="l" defTabSz="609463" rtl="0" eaLnBrk="1" latinLnBrk="0" hangingPunct="1">
              <a:spcBef>
                <a:spcPct val="20000"/>
              </a:spcBef>
              <a:buFont typeface="Arial"/>
              <a:buChar char="•"/>
              <a:defRPr sz="2699" kern="1200">
                <a:solidFill>
                  <a:schemeClr val="tx1"/>
                </a:solidFill>
                <a:latin typeface="+mn-lt"/>
                <a:ea typeface="+mn-ea"/>
                <a:cs typeface="+mn-cs"/>
              </a:defRPr>
            </a:lvl9pPr>
          </a:lstStyle>
          <a:p>
            <a:pPr marL="0" indent="0">
              <a:buNone/>
            </a:pPr>
            <a:r>
              <a:rPr lang="en-US" dirty="0">
                <a:solidFill>
                  <a:schemeClr val="tx1"/>
                </a:solidFill>
              </a:rPr>
              <a:t>When cards are given to participants, coaches must document it, again using the “Debit Card Sign Off Report.”  Participants must receive cards before, or on, the next pay day.  You must complete this report before the next pay day.</a:t>
            </a:r>
          </a:p>
        </p:txBody>
      </p:sp>
      <p:sp>
        <p:nvSpPr>
          <p:cNvPr id="10" name="Content Placeholder 2">
            <a:extLst>
              <a:ext uri="{FF2B5EF4-FFF2-40B4-BE49-F238E27FC236}">
                <a16:creationId xmlns:a16="http://schemas.microsoft.com/office/drawing/2014/main" id="{4C8F95F3-C913-48F0-9AF6-E27636BC8D81}"/>
              </a:ext>
            </a:extLst>
          </p:cNvPr>
          <p:cNvSpPr txBox="1">
            <a:spLocks/>
          </p:cNvSpPr>
          <p:nvPr/>
        </p:nvSpPr>
        <p:spPr>
          <a:xfrm>
            <a:off x="1126786" y="4068431"/>
            <a:ext cx="4459364" cy="1565751"/>
          </a:xfrm>
          <a:prstGeom prst="rect">
            <a:avLst/>
          </a:prstGeom>
        </p:spPr>
        <p:txBody>
          <a:bodyPr/>
          <a:lstStyle>
            <a:lvl1pPr marL="457097" indent="-457097"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1pPr>
            <a:lvl2pPr marL="990377" indent="-380914"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2pPr>
            <a:lvl3pPr marL="1523657"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3pPr>
            <a:lvl4pPr marL="2133120"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4pPr>
            <a:lvl5pPr marL="2742582"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5pPr>
            <a:lvl6pPr marL="3352045" indent="-304732" algn="l" defTabSz="609463" rtl="0" eaLnBrk="1" latinLnBrk="0" hangingPunct="1">
              <a:spcBef>
                <a:spcPct val="20000"/>
              </a:spcBef>
              <a:buFont typeface="Arial"/>
              <a:buChar char="•"/>
              <a:defRPr sz="2699" kern="1200">
                <a:solidFill>
                  <a:schemeClr val="tx1"/>
                </a:solidFill>
                <a:latin typeface="+mn-lt"/>
                <a:ea typeface="+mn-ea"/>
                <a:cs typeface="+mn-cs"/>
              </a:defRPr>
            </a:lvl6pPr>
            <a:lvl7pPr marL="3961508" indent="-304732" algn="l" defTabSz="609463" rtl="0" eaLnBrk="1" latinLnBrk="0" hangingPunct="1">
              <a:spcBef>
                <a:spcPct val="20000"/>
              </a:spcBef>
              <a:buFont typeface="Arial"/>
              <a:buChar char="•"/>
              <a:defRPr sz="2699" kern="1200">
                <a:solidFill>
                  <a:schemeClr val="tx1"/>
                </a:solidFill>
                <a:latin typeface="+mn-lt"/>
                <a:ea typeface="+mn-ea"/>
                <a:cs typeface="+mn-cs"/>
              </a:defRPr>
            </a:lvl7pPr>
            <a:lvl8pPr marL="4570970" indent="-304732" algn="l" defTabSz="609463" rtl="0" eaLnBrk="1" latinLnBrk="0" hangingPunct="1">
              <a:spcBef>
                <a:spcPct val="20000"/>
              </a:spcBef>
              <a:buFont typeface="Arial"/>
              <a:buChar char="•"/>
              <a:defRPr sz="2699" kern="1200">
                <a:solidFill>
                  <a:schemeClr val="tx1"/>
                </a:solidFill>
                <a:latin typeface="+mn-lt"/>
                <a:ea typeface="+mn-ea"/>
                <a:cs typeface="+mn-cs"/>
              </a:defRPr>
            </a:lvl8pPr>
            <a:lvl9pPr marL="5180433" indent="-304732" algn="l" defTabSz="609463" rtl="0" eaLnBrk="1" latinLnBrk="0" hangingPunct="1">
              <a:spcBef>
                <a:spcPct val="20000"/>
              </a:spcBef>
              <a:buFont typeface="Arial"/>
              <a:buChar char="•"/>
              <a:defRPr sz="2699" kern="1200">
                <a:solidFill>
                  <a:schemeClr val="tx1"/>
                </a:solidFill>
                <a:latin typeface="+mn-lt"/>
                <a:ea typeface="+mn-ea"/>
                <a:cs typeface="+mn-cs"/>
              </a:defRPr>
            </a:lvl9pPr>
          </a:lstStyle>
          <a:p>
            <a:pPr marL="230188" indent="-230188"/>
            <a:r>
              <a:rPr lang="en-US" dirty="0">
                <a:solidFill>
                  <a:schemeClr val="tx1"/>
                </a:solidFill>
              </a:rPr>
              <a:t>Click on Debit Card Sign Off Report. </a:t>
            </a:r>
          </a:p>
          <a:p>
            <a:pPr marL="230188" indent="-230188">
              <a:lnSpc>
                <a:spcPct val="150000"/>
              </a:lnSpc>
            </a:pPr>
            <a:r>
              <a:rPr lang="en-US" dirty="0">
                <a:solidFill>
                  <a:schemeClr val="tx1"/>
                </a:solidFill>
              </a:rPr>
              <a:t>Complete green-highlighted fields.</a:t>
            </a:r>
          </a:p>
          <a:p>
            <a:pPr marL="230188" indent="-230188">
              <a:lnSpc>
                <a:spcPct val="150000"/>
              </a:lnSpc>
            </a:pPr>
            <a:r>
              <a:rPr lang="en-US" dirty="0">
                <a:solidFill>
                  <a:schemeClr val="tx1"/>
                </a:solidFill>
              </a:rPr>
              <a:t>Click UPDATE button.</a:t>
            </a:r>
          </a:p>
        </p:txBody>
      </p:sp>
      <p:grpSp>
        <p:nvGrpSpPr>
          <p:cNvPr id="8" name="Group 7">
            <a:extLst>
              <a:ext uri="{FF2B5EF4-FFF2-40B4-BE49-F238E27FC236}">
                <a16:creationId xmlns:a16="http://schemas.microsoft.com/office/drawing/2014/main" id="{78136A59-DE52-4414-B8DD-F36A926FDE45}"/>
              </a:ext>
            </a:extLst>
          </p:cNvPr>
          <p:cNvGrpSpPr/>
          <p:nvPr/>
        </p:nvGrpSpPr>
        <p:grpSpPr>
          <a:xfrm>
            <a:off x="-2" y="6289384"/>
            <a:ext cx="12192001" cy="500147"/>
            <a:chOff x="-2" y="6289384"/>
            <a:chExt cx="12192001" cy="500147"/>
          </a:xfrm>
        </p:grpSpPr>
        <p:pic>
          <p:nvPicPr>
            <p:cNvPr id="12" name="Picture 11" descr="Icon&#10;&#10;Description automatically generated">
              <a:extLst>
                <a:ext uri="{FF2B5EF4-FFF2-40B4-BE49-F238E27FC236}">
                  <a16:creationId xmlns:a16="http://schemas.microsoft.com/office/drawing/2014/main" id="{E5481099-B077-41C1-A460-43EAA4C61F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0096" y="6289384"/>
              <a:ext cx="1681903" cy="500147"/>
            </a:xfrm>
            <a:prstGeom prst="rect">
              <a:avLst/>
            </a:prstGeom>
          </p:spPr>
        </p:pic>
        <p:sp>
          <p:nvSpPr>
            <p:cNvPr id="13" name="TextBox 12">
              <a:extLst>
                <a:ext uri="{FF2B5EF4-FFF2-40B4-BE49-F238E27FC236}">
                  <a16:creationId xmlns:a16="http://schemas.microsoft.com/office/drawing/2014/main" id="{53F01695-CEF7-4BA3-AC68-F205D9479E82}"/>
                </a:ext>
              </a:extLst>
            </p:cNvPr>
            <p:cNvSpPr txBox="1"/>
            <p:nvPr/>
          </p:nvSpPr>
          <p:spPr>
            <a:xfrm>
              <a:off x="-2" y="6496283"/>
              <a:ext cx="10418620" cy="252377"/>
            </a:xfrm>
            <a:prstGeom prst="rect">
              <a:avLst/>
            </a:prstGeom>
            <a:solidFill>
              <a:schemeClr val="tx1"/>
            </a:solidFill>
          </p:spPr>
          <p:txBody>
            <a:bodyPr wrap="square" lIns="118872" tIns="64008" rIns="118872" bIns="64008" rtlCol="0">
              <a:spAutoFit/>
            </a:bodyPr>
            <a:lstStyle/>
            <a:p>
              <a:endParaRPr lang="en-US" sz="800" dirty="0">
                <a:solidFill>
                  <a:schemeClr val="bg1">
                    <a:lumMod val="50000"/>
                  </a:schemeClr>
                </a:solidFill>
              </a:endParaRPr>
            </a:p>
          </p:txBody>
        </p:sp>
      </p:grpSp>
      <p:sp>
        <p:nvSpPr>
          <p:cNvPr id="14" name="Title 2">
            <a:extLst>
              <a:ext uri="{FF2B5EF4-FFF2-40B4-BE49-F238E27FC236}">
                <a16:creationId xmlns:a16="http://schemas.microsoft.com/office/drawing/2014/main" id="{1795DDA1-BE48-4D76-B5B7-90EE79A5C774}"/>
              </a:ext>
            </a:extLst>
          </p:cNvPr>
          <p:cNvSpPr txBox="1">
            <a:spLocks/>
          </p:cNvSpPr>
          <p:nvPr/>
        </p:nvSpPr>
        <p:spPr>
          <a:xfrm>
            <a:off x="1" y="-1"/>
            <a:ext cx="12191999" cy="1527739"/>
          </a:xfrm>
          <a:prstGeom prst="rect">
            <a:avLst/>
          </a:prstGeom>
          <a:solidFill>
            <a:srgbClr val="0070C0"/>
          </a:solidFill>
        </p:spPr>
        <p:txBody>
          <a:bodyPr vert="horz" lIns="121954" tIns="60977" rIns="121954" bIns="60977" rtlCol="0" anchor="ctr">
            <a:noAutofit/>
          </a:bodyPr>
          <a:lstStyle>
            <a:lvl1pPr algn="l" defTabSz="609463" rtl="0" eaLnBrk="1" latinLnBrk="0" hangingPunct="1">
              <a:spcBef>
                <a:spcPct val="0"/>
              </a:spcBef>
              <a:buNone/>
              <a:defRPr sz="4798" b="1" kern="1200" spc="-200">
                <a:solidFill>
                  <a:schemeClr val="tx1">
                    <a:lumMod val="75000"/>
                    <a:lumOff val="25000"/>
                  </a:schemeClr>
                </a:solidFill>
                <a:latin typeface="+mj-lt"/>
                <a:ea typeface="Calibri" panose="020F0502020204030204" pitchFamily="34" charset="0"/>
                <a:cs typeface="Source Sans Pro"/>
              </a:defRPr>
            </a:lvl1pPr>
          </a:lstStyle>
          <a:p>
            <a:r>
              <a:rPr lang="en-US" spc="0" dirty="0">
                <a:solidFill>
                  <a:schemeClr val="bg1"/>
                </a:solidFill>
              </a:rPr>
              <a:t>	Pay Cards – Required Reports</a:t>
            </a:r>
          </a:p>
          <a:p>
            <a:r>
              <a:rPr lang="en-US" spc="0" dirty="0">
                <a:solidFill>
                  <a:schemeClr val="bg1"/>
                </a:solidFill>
              </a:rPr>
              <a:t>		Confirming Participants Have Cards</a:t>
            </a:r>
          </a:p>
        </p:txBody>
      </p:sp>
      <p:pic>
        <p:nvPicPr>
          <p:cNvPr id="2" name="Picture 1">
            <a:extLst>
              <a:ext uri="{FF2B5EF4-FFF2-40B4-BE49-F238E27FC236}">
                <a16:creationId xmlns:a16="http://schemas.microsoft.com/office/drawing/2014/main" id="{D3C42C0B-1EC7-8523-04A5-7D8A2B55DF09}"/>
              </a:ext>
            </a:extLst>
          </p:cNvPr>
          <p:cNvPicPr>
            <a:picLocks noChangeAspect="1"/>
          </p:cNvPicPr>
          <p:nvPr/>
        </p:nvPicPr>
        <p:blipFill>
          <a:blip r:embed="rId5"/>
          <a:stretch>
            <a:fillRect/>
          </a:stretch>
        </p:blipFill>
        <p:spPr>
          <a:xfrm>
            <a:off x="6522349" y="2366771"/>
            <a:ext cx="3896269" cy="2734057"/>
          </a:xfrm>
          <a:prstGeom prst="rect">
            <a:avLst/>
          </a:prstGeom>
        </p:spPr>
      </p:pic>
    </p:spTree>
    <p:custDataLst>
      <p:tags r:id="rId1"/>
    </p:custDataLst>
    <p:extLst>
      <p:ext uri="{BB962C8B-B14F-4D97-AF65-F5344CB8AC3E}">
        <p14:creationId xmlns:p14="http://schemas.microsoft.com/office/powerpoint/2010/main" val="32217054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B74C3C99-47F8-46C4-ACAE-0A85DF3D95E7}"/>
              </a:ext>
            </a:extLst>
          </p:cNvPr>
          <p:cNvSpPr txBox="1"/>
          <p:nvPr/>
        </p:nvSpPr>
        <p:spPr>
          <a:xfrm>
            <a:off x="902558" y="4679241"/>
            <a:ext cx="448456" cy="621709"/>
          </a:xfrm>
          <a:prstGeom prst="rect">
            <a:avLst/>
          </a:prstGeom>
          <a:noFill/>
        </p:spPr>
        <p:txBody>
          <a:bodyPr wrap="none" lIns="118872" tIns="64008" rIns="118872" bIns="64008" rtlCol="0">
            <a:spAutoFit/>
          </a:bodyPr>
          <a:lstStyle/>
          <a:p>
            <a:r>
              <a:rPr lang="en-US" sz="3200" b="1">
                <a:solidFill>
                  <a:schemeClr val="bg1"/>
                </a:solidFill>
              </a:rPr>
              <a:t>4</a:t>
            </a:r>
          </a:p>
        </p:txBody>
      </p:sp>
      <p:sp>
        <p:nvSpPr>
          <p:cNvPr id="8" name="Content Placeholder 2">
            <a:extLst>
              <a:ext uri="{FF2B5EF4-FFF2-40B4-BE49-F238E27FC236}">
                <a16:creationId xmlns:a16="http://schemas.microsoft.com/office/drawing/2014/main" id="{58CEBCF9-3C82-423E-AF88-CED9B9DAF8EC}"/>
              </a:ext>
            </a:extLst>
          </p:cNvPr>
          <p:cNvSpPr txBox="1">
            <a:spLocks/>
          </p:cNvSpPr>
          <p:nvPr/>
        </p:nvSpPr>
        <p:spPr>
          <a:xfrm>
            <a:off x="789160" y="1875291"/>
            <a:ext cx="9705337" cy="743318"/>
          </a:xfrm>
          <a:prstGeom prst="rect">
            <a:avLst/>
          </a:prstGeom>
        </p:spPr>
        <p:txBody>
          <a:bodyPr/>
          <a:lstStyle>
            <a:lvl1pPr marL="457097" indent="-457097"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1pPr>
            <a:lvl2pPr marL="990377" indent="-380914"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2pPr>
            <a:lvl3pPr marL="1523657"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3pPr>
            <a:lvl4pPr marL="2133120"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4pPr>
            <a:lvl5pPr marL="2742582"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5pPr>
            <a:lvl6pPr marL="3352045" indent="-304732" algn="l" defTabSz="609463" rtl="0" eaLnBrk="1" latinLnBrk="0" hangingPunct="1">
              <a:spcBef>
                <a:spcPct val="20000"/>
              </a:spcBef>
              <a:buFont typeface="Arial"/>
              <a:buChar char="•"/>
              <a:defRPr sz="2699" kern="1200">
                <a:solidFill>
                  <a:schemeClr val="tx1"/>
                </a:solidFill>
                <a:latin typeface="+mn-lt"/>
                <a:ea typeface="+mn-ea"/>
                <a:cs typeface="+mn-cs"/>
              </a:defRPr>
            </a:lvl6pPr>
            <a:lvl7pPr marL="3961508" indent="-304732" algn="l" defTabSz="609463" rtl="0" eaLnBrk="1" latinLnBrk="0" hangingPunct="1">
              <a:spcBef>
                <a:spcPct val="20000"/>
              </a:spcBef>
              <a:buFont typeface="Arial"/>
              <a:buChar char="•"/>
              <a:defRPr sz="2699" kern="1200">
                <a:solidFill>
                  <a:schemeClr val="tx1"/>
                </a:solidFill>
                <a:latin typeface="+mn-lt"/>
                <a:ea typeface="+mn-ea"/>
                <a:cs typeface="+mn-cs"/>
              </a:defRPr>
            </a:lvl7pPr>
            <a:lvl8pPr marL="4570970" indent="-304732" algn="l" defTabSz="609463" rtl="0" eaLnBrk="1" latinLnBrk="0" hangingPunct="1">
              <a:spcBef>
                <a:spcPct val="20000"/>
              </a:spcBef>
              <a:buFont typeface="Arial"/>
              <a:buChar char="•"/>
              <a:defRPr sz="2699" kern="1200">
                <a:solidFill>
                  <a:schemeClr val="tx1"/>
                </a:solidFill>
                <a:latin typeface="+mn-lt"/>
                <a:ea typeface="+mn-ea"/>
                <a:cs typeface="+mn-cs"/>
              </a:defRPr>
            </a:lvl8pPr>
            <a:lvl9pPr marL="5180433" indent="-304732" algn="l" defTabSz="609463" rtl="0" eaLnBrk="1" latinLnBrk="0" hangingPunct="1">
              <a:spcBef>
                <a:spcPct val="20000"/>
              </a:spcBef>
              <a:buFont typeface="Arial"/>
              <a:buChar char="•"/>
              <a:defRPr sz="2699" kern="1200">
                <a:solidFill>
                  <a:schemeClr val="tx1"/>
                </a:solidFill>
                <a:latin typeface="+mn-lt"/>
                <a:ea typeface="+mn-ea"/>
                <a:cs typeface="+mn-cs"/>
              </a:defRPr>
            </a:lvl9pPr>
          </a:lstStyle>
          <a:p>
            <a:pPr marL="0" indent="0">
              <a:lnSpc>
                <a:spcPct val="150000"/>
              </a:lnSpc>
              <a:buNone/>
            </a:pPr>
            <a:r>
              <a:rPr lang="en-US" sz="2400" dirty="0">
                <a:solidFill>
                  <a:schemeClr val="tx1"/>
                </a:solidFill>
              </a:rPr>
              <a:t>Click on box for each card given to that participant.   Then, click SAVE. </a:t>
            </a:r>
          </a:p>
        </p:txBody>
      </p:sp>
      <p:pic>
        <p:nvPicPr>
          <p:cNvPr id="3" name="Picture 2" descr="A screenshot of a cell phone&#10;&#10;Description automatically generated">
            <a:extLst>
              <a:ext uri="{FF2B5EF4-FFF2-40B4-BE49-F238E27FC236}">
                <a16:creationId xmlns:a16="http://schemas.microsoft.com/office/drawing/2014/main" id="{1BD4DDF2-7C8E-427B-A1EF-F1D896F591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160" y="2566626"/>
            <a:ext cx="11103302" cy="4099915"/>
          </a:xfrm>
          <a:prstGeom prst="rect">
            <a:avLst/>
          </a:prstGeom>
        </p:spPr>
      </p:pic>
      <p:grpSp>
        <p:nvGrpSpPr>
          <p:cNvPr id="6" name="Group 5">
            <a:extLst>
              <a:ext uri="{FF2B5EF4-FFF2-40B4-BE49-F238E27FC236}">
                <a16:creationId xmlns:a16="http://schemas.microsoft.com/office/drawing/2014/main" id="{C7A03BD7-E231-4717-9606-5428622DCD11}"/>
              </a:ext>
            </a:extLst>
          </p:cNvPr>
          <p:cNvGrpSpPr/>
          <p:nvPr/>
        </p:nvGrpSpPr>
        <p:grpSpPr>
          <a:xfrm>
            <a:off x="-2" y="6289384"/>
            <a:ext cx="12192001" cy="500147"/>
            <a:chOff x="-2" y="6289384"/>
            <a:chExt cx="12192001" cy="500147"/>
          </a:xfrm>
        </p:grpSpPr>
        <p:pic>
          <p:nvPicPr>
            <p:cNvPr id="7" name="Picture 6" descr="Icon&#10;&#10;Description automatically generated">
              <a:extLst>
                <a:ext uri="{FF2B5EF4-FFF2-40B4-BE49-F238E27FC236}">
                  <a16:creationId xmlns:a16="http://schemas.microsoft.com/office/drawing/2014/main" id="{3BB0058F-B1B2-4557-ABBD-5A021E7AD2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0096" y="6289384"/>
              <a:ext cx="1681903" cy="500147"/>
            </a:xfrm>
            <a:prstGeom prst="rect">
              <a:avLst/>
            </a:prstGeom>
          </p:spPr>
        </p:pic>
        <p:sp>
          <p:nvSpPr>
            <p:cNvPr id="10" name="TextBox 9">
              <a:extLst>
                <a:ext uri="{FF2B5EF4-FFF2-40B4-BE49-F238E27FC236}">
                  <a16:creationId xmlns:a16="http://schemas.microsoft.com/office/drawing/2014/main" id="{CD583DDB-A6D4-46E9-A289-F89C7298CE80}"/>
                </a:ext>
              </a:extLst>
            </p:cNvPr>
            <p:cNvSpPr txBox="1"/>
            <p:nvPr/>
          </p:nvSpPr>
          <p:spPr>
            <a:xfrm>
              <a:off x="-2" y="6496283"/>
              <a:ext cx="10418620" cy="252377"/>
            </a:xfrm>
            <a:prstGeom prst="rect">
              <a:avLst/>
            </a:prstGeom>
            <a:solidFill>
              <a:schemeClr val="tx1"/>
            </a:solidFill>
          </p:spPr>
          <p:txBody>
            <a:bodyPr wrap="square" lIns="118872" tIns="64008" rIns="118872" bIns="64008" rtlCol="0">
              <a:spAutoFit/>
            </a:bodyPr>
            <a:lstStyle/>
            <a:p>
              <a:endParaRPr lang="en-US" sz="800" dirty="0">
                <a:solidFill>
                  <a:schemeClr val="bg1">
                    <a:lumMod val="50000"/>
                  </a:schemeClr>
                </a:solidFill>
              </a:endParaRPr>
            </a:p>
          </p:txBody>
        </p:sp>
      </p:grpSp>
      <p:sp>
        <p:nvSpPr>
          <p:cNvPr id="11" name="Title 2">
            <a:extLst>
              <a:ext uri="{FF2B5EF4-FFF2-40B4-BE49-F238E27FC236}">
                <a16:creationId xmlns:a16="http://schemas.microsoft.com/office/drawing/2014/main" id="{AABA1588-48CF-405B-A718-28ADB9593B05}"/>
              </a:ext>
            </a:extLst>
          </p:cNvPr>
          <p:cNvSpPr txBox="1">
            <a:spLocks/>
          </p:cNvSpPr>
          <p:nvPr/>
        </p:nvSpPr>
        <p:spPr>
          <a:xfrm>
            <a:off x="1" y="-1"/>
            <a:ext cx="12191999" cy="1527739"/>
          </a:xfrm>
          <a:prstGeom prst="rect">
            <a:avLst/>
          </a:prstGeom>
          <a:solidFill>
            <a:srgbClr val="0070C0"/>
          </a:solidFill>
        </p:spPr>
        <p:txBody>
          <a:bodyPr vert="horz" lIns="121954" tIns="60977" rIns="121954" bIns="60977" rtlCol="0" anchor="ctr">
            <a:noAutofit/>
          </a:bodyPr>
          <a:lstStyle>
            <a:lvl1pPr algn="l" defTabSz="609463" rtl="0" eaLnBrk="1" latinLnBrk="0" hangingPunct="1">
              <a:spcBef>
                <a:spcPct val="0"/>
              </a:spcBef>
              <a:buNone/>
              <a:defRPr sz="4798" b="1" kern="1200" spc="-200">
                <a:solidFill>
                  <a:schemeClr val="tx1">
                    <a:lumMod val="75000"/>
                    <a:lumOff val="25000"/>
                  </a:schemeClr>
                </a:solidFill>
                <a:latin typeface="+mj-lt"/>
                <a:ea typeface="Calibri" panose="020F0502020204030204" pitchFamily="34" charset="0"/>
                <a:cs typeface="Source Sans Pro"/>
              </a:defRPr>
            </a:lvl1pPr>
          </a:lstStyle>
          <a:p>
            <a:r>
              <a:rPr lang="en-US" spc="0" dirty="0">
                <a:solidFill>
                  <a:schemeClr val="bg1"/>
                </a:solidFill>
              </a:rPr>
              <a:t>	Pay Cards – Required Reports</a:t>
            </a:r>
          </a:p>
          <a:p>
            <a:r>
              <a:rPr lang="en-US" spc="0" dirty="0">
                <a:solidFill>
                  <a:schemeClr val="bg1"/>
                </a:solidFill>
              </a:rPr>
              <a:t>		Confirming Participants Have Cards</a:t>
            </a:r>
          </a:p>
        </p:txBody>
      </p:sp>
    </p:spTree>
    <p:custDataLst>
      <p:tags r:id="rId1"/>
    </p:custDataLst>
    <p:extLst>
      <p:ext uri="{BB962C8B-B14F-4D97-AF65-F5344CB8AC3E}">
        <p14:creationId xmlns:p14="http://schemas.microsoft.com/office/powerpoint/2010/main" val="20176742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B74C3C99-47F8-46C4-ACAE-0A85DF3D95E7}"/>
              </a:ext>
            </a:extLst>
          </p:cNvPr>
          <p:cNvSpPr txBox="1"/>
          <p:nvPr/>
        </p:nvSpPr>
        <p:spPr>
          <a:xfrm>
            <a:off x="902558" y="4679241"/>
            <a:ext cx="448456" cy="621709"/>
          </a:xfrm>
          <a:prstGeom prst="rect">
            <a:avLst/>
          </a:prstGeom>
          <a:noFill/>
        </p:spPr>
        <p:txBody>
          <a:bodyPr wrap="none" lIns="118872" tIns="64008" rIns="118872" bIns="64008" rtlCol="0">
            <a:spAutoFit/>
          </a:bodyPr>
          <a:lstStyle/>
          <a:p>
            <a:r>
              <a:rPr lang="en-US" sz="3200" b="1">
                <a:solidFill>
                  <a:schemeClr val="bg1"/>
                </a:solidFill>
              </a:rPr>
              <a:t>4</a:t>
            </a:r>
          </a:p>
        </p:txBody>
      </p:sp>
      <p:sp>
        <p:nvSpPr>
          <p:cNvPr id="8" name="Content Placeholder 2">
            <a:extLst>
              <a:ext uri="{FF2B5EF4-FFF2-40B4-BE49-F238E27FC236}">
                <a16:creationId xmlns:a16="http://schemas.microsoft.com/office/drawing/2014/main" id="{58CEBCF9-3C82-423E-AF88-CED9B9DAF8EC}"/>
              </a:ext>
            </a:extLst>
          </p:cNvPr>
          <p:cNvSpPr txBox="1">
            <a:spLocks/>
          </p:cNvSpPr>
          <p:nvPr/>
        </p:nvSpPr>
        <p:spPr>
          <a:xfrm>
            <a:off x="804759" y="1254790"/>
            <a:ext cx="9705337" cy="1142999"/>
          </a:xfrm>
          <a:prstGeom prst="rect">
            <a:avLst/>
          </a:prstGeom>
        </p:spPr>
        <p:txBody>
          <a:bodyPr/>
          <a:lstStyle>
            <a:lvl1pPr marL="457097" indent="-457097"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1pPr>
            <a:lvl2pPr marL="990377" indent="-380914"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2pPr>
            <a:lvl3pPr marL="1523657"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3pPr>
            <a:lvl4pPr marL="2133120"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4pPr>
            <a:lvl5pPr marL="2742582"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5pPr>
            <a:lvl6pPr marL="3352045" indent="-304732" algn="l" defTabSz="609463" rtl="0" eaLnBrk="1" latinLnBrk="0" hangingPunct="1">
              <a:spcBef>
                <a:spcPct val="20000"/>
              </a:spcBef>
              <a:buFont typeface="Arial"/>
              <a:buChar char="•"/>
              <a:defRPr sz="2699" kern="1200">
                <a:solidFill>
                  <a:schemeClr val="tx1"/>
                </a:solidFill>
                <a:latin typeface="+mn-lt"/>
                <a:ea typeface="+mn-ea"/>
                <a:cs typeface="+mn-cs"/>
              </a:defRPr>
            </a:lvl6pPr>
            <a:lvl7pPr marL="3961508" indent="-304732" algn="l" defTabSz="609463" rtl="0" eaLnBrk="1" latinLnBrk="0" hangingPunct="1">
              <a:spcBef>
                <a:spcPct val="20000"/>
              </a:spcBef>
              <a:buFont typeface="Arial"/>
              <a:buChar char="•"/>
              <a:defRPr sz="2699" kern="1200">
                <a:solidFill>
                  <a:schemeClr val="tx1"/>
                </a:solidFill>
                <a:latin typeface="+mn-lt"/>
                <a:ea typeface="+mn-ea"/>
                <a:cs typeface="+mn-cs"/>
              </a:defRPr>
            </a:lvl7pPr>
            <a:lvl8pPr marL="4570970" indent="-304732" algn="l" defTabSz="609463" rtl="0" eaLnBrk="1" latinLnBrk="0" hangingPunct="1">
              <a:spcBef>
                <a:spcPct val="20000"/>
              </a:spcBef>
              <a:buFont typeface="Arial"/>
              <a:buChar char="•"/>
              <a:defRPr sz="2699" kern="1200">
                <a:solidFill>
                  <a:schemeClr val="tx1"/>
                </a:solidFill>
                <a:latin typeface="+mn-lt"/>
                <a:ea typeface="+mn-ea"/>
                <a:cs typeface="+mn-cs"/>
              </a:defRPr>
            </a:lvl8pPr>
            <a:lvl9pPr marL="5180433" indent="-304732" algn="l" defTabSz="609463" rtl="0" eaLnBrk="1" latinLnBrk="0" hangingPunct="1">
              <a:spcBef>
                <a:spcPct val="20000"/>
              </a:spcBef>
              <a:buFont typeface="Arial"/>
              <a:buChar char="•"/>
              <a:defRPr sz="2699" kern="1200">
                <a:solidFill>
                  <a:schemeClr val="tx1"/>
                </a:solidFill>
                <a:latin typeface="+mn-lt"/>
                <a:ea typeface="+mn-ea"/>
                <a:cs typeface="+mn-cs"/>
              </a:defRPr>
            </a:lvl9pPr>
          </a:lstStyle>
          <a:p>
            <a:pPr marL="0" indent="0">
              <a:spcBef>
                <a:spcPts val="0"/>
              </a:spcBef>
              <a:buNone/>
            </a:pPr>
            <a:r>
              <a:rPr lang="en-US" sz="2400" dirty="0">
                <a:solidFill>
                  <a:schemeClr val="tx1"/>
                </a:solidFill>
              </a:rPr>
              <a:t>The Documents section in CSS has a quick reference guide that will help you understand pay cards.   This same guide is inside the envelope that contains each participant’s card.</a:t>
            </a:r>
          </a:p>
        </p:txBody>
      </p:sp>
      <p:grpSp>
        <p:nvGrpSpPr>
          <p:cNvPr id="6" name="Group 5">
            <a:extLst>
              <a:ext uri="{FF2B5EF4-FFF2-40B4-BE49-F238E27FC236}">
                <a16:creationId xmlns:a16="http://schemas.microsoft.com/office/drawing/2014/main" id="{6AC7E5E6-B5CC-4C22-9C95-738F780EDE28}"/>
              </a:ext>
            </a:extLst>
          </p:cNvPr>
          <p:cNvGrpSpPr/>
          <p:nvPr/>
        </p:nvGrpSpPr>
        <p:grpSpPr>
          <a:xfrm>
            <a:off x="-2" y="6289384"/>
            <a:ext cx="12192001" cy="500147"/>
            <a:chOff x="-2" y="6289384"/>
            <a:chExt cx="12192001" cy="500147"/>
          </a:xfrm>
        </p:grpSpPr>
        <p:pic>
          <p:nvPicPr>
            <p:cNvPr id="7" name="Picture 6" descr="Icon&#10;&#10;Description automatically generated">
              <a:extLst>
                <a:ext uri="{FF2B5EF4-FFF2-40B4-BE49-F238E27FC236}">
                  <a16:creationId xmlns:a16="http://schemas.microsoft.com/office/drawing/2014/main" id="{06967662-593E-4DDB-9297-126758ECBC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0096" y="6289384"/>
              <a:ext cx="1681903" cy="500147"/>
            </a:xfrm>
            <a:prstGeom prst="rect">
              <a:avLst/>
            </a:prstGeom>
          </p:spPr>
        </p:pic>
        <p:sp>
          <p:nvSpPr>
            <p:cNvPr id="10" name="TextBox 9">
              <a:extLst>
                <a:ext uri="{FF2B5EF4-FFF2-40B4-BE49-F238E27FC236}">
                  <a16:creationId xmlns:a16="http://schemas.microsoft.com/office/drawing/2014/main" id="{5F8C6C4D-92C5-4AEE-8BE6-3A37EFE87D7F}"/>
                </a:ext>
              </a:extLst>
            </p:cNvPr>
            <p:cNvSpPr txBox="1"/>
            <p:nvPr/>
          </p:nvSpPr>
          <p:spPr>
            <a:xfrm>
              <a:off x="-2" y="6496283"/>
              <a:ext cx="10418620" cy="252377"/>
            </a:xfrm>
            <a:prstGeom prst="rect">
              <a:avLst/>
            </a:prstGeom>
            <a:solidFill>
              <a:schemeClr val="tx1"/>
            </a:solidFill>
          </p:spPr>
          <p:txBody>
            <a:bodyPr wrap="square" lIns="118872" tIns="64008" rIns="118872" bIns="64008" rtlCol="0">
              <a:spAutoFit/>
            </a:bodyPr>
            <a:lstStyle/>
            <a:p>
              <a:endParaRPr lang="en-US" sz="800" dirty="0">
                <a:solidFill>
                  <a:schemeClr val="bg1">
                    <a:lumMod val="50000"/>
                  </a:schemeClr>
                </a:solidFill>
              </a:endParaRPr>
            </a:p>
          </p:txBody>
        </p:sp>
      </p:grpSp>
      <p:sp>
        <p:nvSpPr>
          <p:cNvPr id="11" name="Title 2">
            <a:extLst>
              <a:ext uri="{FF2B5EF4-FFF2-40B4-BE49-F238E27FC236}">
                <a16:creationId xmlns:a16="http://schemas.microsoft.com/office/drawing/2014/main" id="{1CA023ED-A892-499A-9CC7-EE0D4F487C10}"/>
              </a:ext>
            </a:extLst>
          </p:cNvPr>
          <p:cNvSpPr txBox="1">
            <a:spLocks/>
          </p:cNvSpPr>
          <p:nvPr/>
        </p:nvSpPr>
        <p:spPr>
          <a:xfrm>
            <a:off x="1" y="0"/>
            <a:ext cx="12191999" cy="914400"/>
          </a:xfrm>
          <a:prstGeom prst="rect">
            <a:avLst/>
          </a:prstGeom>
          <a:solidFill>
            <a:srgbClr val="0070C0"/>
          </a:solidFill>
        </p:spPr>
        <p:txBody>
          <a:bodyPr vert="horz" lIns="121954" tIns="60977" rIns="121954" bIns="60977" rtlCol="0" anchor="ctr">
            <a:noAutofit/>
          </a:bodyPr>
          <a:lstStyle>
            <a:lvl1pPr algn="l" defTabSz="609463" rtl="0" eaLnBrk="1" latinLnBrk="0" hangingPunct="1">
              <a:spcBef>
                <a:spcPct val="0"/>
              </a:spcBef>
              <a:buNone/>
              <a:defRPr sz="4798" b="1" kern="1200" spc="-200">
                <a:solidFill>
                  <a:schemeClr val="tx1">
                    <a:lumMod val="75000"/>
                    <a:lumOff val="25000"/>
                  </a:schemeClr>
                </a:solidFill>
                <a:latin typeface="+mj-lt"/>
                <a:ea typeface="Calibri" panose="020F0502020204030204" pitchFamily="34" charset="0"/>
                <a:cs typeface="Source Sans Pro"/>
              </a:defRPr>
            </a:lvl1pPr>
          </a:lstStyle>
          <a:p>
            <a:r>
              <a:rPr lang="en-US" spc="0" dirty="0">
                <a:solidFill>
                  <a:schemeClr val="bg1"/>
                </a:solidFill>
              </a:rPr>
              <a:t>	Pay Cards – Helping Participants</a:t>
            </a:r>
          </a:p>
        </p:txBody>
      </p:sp>
      <p:pic>
        <p:nvPicPr>
          <p:cNvPr id="3" name="Picture 2">
            <a:extLst>
              <a:ext uri="{FF2B5EF4-FFF2-40B4-BE49-F238E27FC236}">
                <a16:creationId xmlns:a16="http://schemas.microsoft.com/office/drawing/2014/main" id="{FBA41868-44DE-355C-CD4F-D3FB07B6E3D1}"/>
              </a:ext>
            </a:extLst>
          </p:cNvPr>
          <p:cNvPicPr>
            <a:picLocks noChangeAspect="1"/>
          </p:cNvPicPr>
          <p:nvPr/>
        </p:nvPicPr>
        <p:blipFill>
          <a:blip r:embed="rId5"/>
          <a:stretch>
            <a:fillRect/>
          </a:stretch>
        </p:blipFill>
        <p:spPr>
          <a:xfrm>
            <a:off x="4086079" y="2397789"/>
            <a:ext cx="5572271" cy="3872507"/>
          </a:xfrm>
          <a:prstGeom prst="rect">
            <a:avLst/>
          </a:prstGeom>
        </p:spPr>
      </p:pic>
    </p:spTree>
    <p:custDataLst>
      <p:tags r:id="rId1"/>
    </p:custDataLst>
    <p:extLst>
      <p:ext uri="{BB962C8B-B14F-4D97-AF65-F5344CB8AC3E}">
        <p14:creationId xmlns:p14="http://schemas.microsoft.com/office/powerpoint/2010/main" val="40759563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B74C3C99-47F8-46C4-ACAE-0A85DF3D95E7}"/>
              </a:ext>
            </a:extLst>
          </p:cNvPr>
          <p:cNvSpPr txBox="1"/>
          <p:nvPr/>
        </p:nvSpPr>
        <p:spPr>
          <a:xfrm>
            <a:off x="902558" y="4679241"/>
            <a:ext cx="448456" cy="621709"/>
          </a:xfrm>
          <a:prstGeom prst="rect">
            <a:avLst/>
          </a:prstGeom>
          <a:noFill/>
        </p:spPr>
        <p:txBody>
          <a:bodyPr wrap="none" lIns="118872" tIns="64008" rIns="118872" bIns="64008" rtlCol="0">
            <a:spAutoFit/>
          </a:bodyPr>
          <a:lstStyle/>
          <a:p>
            <a:r>
              <a:rPr lang="en-US" sz="3200" b="1">
                <a:solidFill>
                  <a:schemeClr val="bg1"/>
                </a:solidFill>
              </a:rPr>
              <a:t>4</a:t>
            </a:r>
          </a:p>
        </p:txBody>
      </p:sp>
      <p:sp>
        <p:nvSpPr>
          <p:cNvPr id="7" name="Content Placeholder 2">
            <a:extLst>
              <a:ext uri="{FF2B5EF4-FFF2-40B4-BE49-F238E27FC236}">
                <a16:creationId xmlns:a16="http://schemas.microsoft.com/office/drawing/2014/main" id="{B5EF0351-9BF9-4EB2-A1CC-9B41E458D4A0}"/>
              </a:ext>
            </a:extLst>
          </p:cNvPr>
          <p:cNvSpPr txBox="1">
            <a:spLocks/>
          </p:cNvSpPr>
          <p:nvPr/>
        </p:nvSpPr>
        <p:spPr>
          <a:xfrm>
            <a:off x="902558" y="1552929"/>
            <a:ext cx="9928199" cy="682271"/>
          </a:xfrm>
          <a:prstGeom prst="rect">
            <a:avLst/>
          </a:prstGeom>
        </p:spPr>
        <p:txBody>
          <a:bodyPr/>
          <a:lstStyle>
            <a:lvl1pPr marL="457097" indent="-457097"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1pPr>
            <a:lvl2pPr marL="990377" indent="-380914"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2pPr>
            <a:lvl3pPr marL="1523657"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3pPr>
            <a:lvl4pPr marL="2133120"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4pPr>
            <a:lvl5pPr marL="2742582"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5pPr>
            <a:lvl6pPr marL="3352045" indent="-304732" algn="l" defTabSz="609463" rtl="0" eaLnBrk="1" latinLnBrk="0" hangingPunct="1">
              <a:spcBef>
                <a:spcPct val="20000"/>
              </a:spcBef>
              <a:buFont typeface="Arial"/>
              <a:buChar char="•"/>
              <a:defRPr sz="2699" kern="1200">
                <a:solidFill>
                  <a:schemeClr val="tx1"/>
                </a:solidFill>
                <a:latin typeface="+mn-lt"/>
                <a:ea typeface="+mn-ea"/>
                <a:cs typeface="+mn-cs"/>
              </a:defRPr>
            </a:lvl6pPr>
            <a:lvl7pPr marL="3961508" indent="-304732" algn="l" defTabSz="609463" rtl="0" eaLnBrk="1" latinLnBrk="0" hangingPunct="1">
              <a:spcBef>
                <a:spcPct val="20000"/>
              </a:spcBef>
              <a:buFont typeface="Arial"/>
              <a:buChar char="•"/>
              <a:defRPr sz="2699" kern="1200">
                <a:solidFill>
                  <a:schemeClr val="tx1"/>
                </a:solidFill>
                <a:latin typeface="+mn-lt"/>
                <a:ea typeface="+mn-ea"/>
                <a:cs typeface="+mn-cs"/>
              </a:defRPr>
            </a:lvl7pPr>
            <a:lvl8pPr marL="4570970" indent="-304732" algn="l" defTabSz="609463" rtl="0" eaLnBrk="1" latinLnBrk="0" hangingPunct="1">
              <a:spcBef>
                <a:spcPct val="20000"/>
              </a:spcBef>
              <a:buFont typeface="Arial"/>
              <a:buChar char="•"/>
              <a:defRPr sz="2699" kern="1200">
                <a:solidFill>
                  <a:schemeClr val="tx1"/>
                </a:solidFill>
                <a:latin typeface="+mn-lt"/>
                <a:ea typeface="+mn-ea"/>
                <a:cs typeface="+mn-cs"/>
              </a:defRPr>
            </a:lvl8pPr>
            <a:lvl9pPr marL="5180433" indent="-304732" algn="l" defTabSz="609463" rtl="0" eaLnBrk="1" latinLnBrk="0" hangingPunct="1">
              <a:spcBef>
                <a:spcPct val="20000"/>
              </a:spcBef>
              <a:buFont typeface="Arial"/>
              <a:buChar char="•"/>
              <a:defRPr sz="2699" kern="1200">
                <a:solidFill>
                  <a:schemeClr val="tx1"/>
                </a:solidFill>
                <a:latin typeface="+mn-lt"/>
                <a:ea typeface="+mn-ea"/>
                <a:cs typeface="+mn-cs"/>
              </a:defRPr>
            </a:lvl9pPr>
          </a:lstStyle>
          <a:p>
            <a:pPr marL="0" indent="0">
              <a:lnSpc>
                <a:spcPct val="150000"/>
              </a:lnSpc>
              <a:buNone/>
            </a:pPr>
            <a:r>
              <a:rPr lang="en-US" dirty="0"/>
              <a:t>If you have questions, contact:</a:t>
            </a:r>
          </a:p>
          <a:p>
            <a:pPr marL="0" indent="0">
              <a:lnSpc>
                <a:spcPct val="150000"/>
              </a:lnSpc>
              <a:buNone/>
            </a:pPr>
            <a:endParaRPr lang="en-US" dirty="0"/>
          </a:p>
        </p:txBody>
      </p:sp>
      <p:sp>
        <p:nvSpPr>
          <p:cNvPr id="6" name="Content Placeholder 2">
            <a:extLst>
              <a:ext uri="{FF2B5EF4-FFF2-40B4-BE49-F238E27FC236}">
                <a16:creationId xmlns:a16="http://schemas.microsoft.com/office/drawing/2014/main" id="{1717C740-A8FE-415D-9C23-53078D7C7146}"/>
              </a:ext>
            </a:extLst>
          </p:cNvPr>
          <p:cNvSpPr txBox="1">
            <a:spLocks/>
          </p:cNvSpPr>
          <p:nvPr/>
        </p:nvSpPr>
        <p:spPr>
          <a:xfrm>
            <a:off x="1863140" y="2179307"/>
            <a:ext cx="8555478" cy="2107557"/>
          </a:xfrm>
          <a:prstGeom prst="rect">
            <a:avLst/>
          </a:prstGeom>
        </p:spPr>
        <p:txBody>
          <a:bodyPr/>
          <a:lstStyle>
            <a:lvl1pPr marL="457097" indent="-457097"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1pPr>
            <a:lvl2pPr marL="990377" indent="-380914"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2pPr>
            <a:lvl3pPr marL="1523657"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3pPr>
            <a:lvl4pPr marL="2133120"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4pPr>
            <a:lvl5pPr marL="2742582"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5pPr>
            <a:lvl6pPr marL="3352045" indent="-304732" algn="l" defTabSz="609463" rtl="0" eaLnBrk="1" latinLnBrk="0" hangingPunct="1">
              <a:spcBef>
                <a:spcPct val="20000"/>
              </a:spcBef>
              <a:buFont typeface="Arial"/>
              <a:buChar char="•"/>
              <a:defRPr sz="2699" kern="1200">
                <a:solidFill>
                  <a:schemeClr val="tx1"/>
                </a:solidFill>
                <a:latin typeface="+mn-lt"/>
                <a:ea typeface="+mn-ea"/>
                <a:cs typeface="+mn-cs"/>
              </a:defRPr>
            </a:lvl6pPr>
            <a:lvl7pPr marL="3961508" indent="-304732" algn="l" defTabSz="609463" rtl="0" eaLnBrk="1" latinLnBrk="0" hangingPunct="1">
              <a:spcBef>
                <a:spcPct val="20000"/>
              </a:spcBef>
              <a:buFont typeface="Arial"/>
              <a:buChar char="•"/>
              <a:defRPr sz="2699" kern="1200">
                <a:solidFill>
                  <a:schemeClr val="tx1"/>
                </a:solidFill>
                <a:latin typeface="+mn-lt"/>
                <a:ea typeface="+mn-ea"/>
                <a:cs typeface="+mn-cs"/>
              </a:defRPr>
            </a:lvl7pPr>
            <a:lvl8pPr marL="4570970" indent="-304732" algn="l" defTabSz="609463" rtl="0" eaLnBrk="1" latinLnBrk="0" hangingPunct="1">
              <a:spcBef>
                <a:spcPct val="20000"/>
              </a:spcBef>
              <a:buFont typeface="Arial"/>
              <a:buChar char="•"/>
              <a:defRPr sz="2699" kern="1200">
                <a:solidFill>
                  <a:schemeClr val="tx1"/>
                </a:solidFill>
                <a:latin typeface="+mn-lt"/>
                <a:ea typeface="+mn-ea"/>
                <a:cs typeface="+mn-cs"/>
              </a:defRPr>
            </a:lvl8pPr>
            <a:lvl9pPr marL="5180433" indent="-304732" algn="l" defTabSz="609463" rtl="0" eaLnBrk="1" latinLnBrk="0" hangingPunct="1">
              <a:spcBef>
                <a:spcPct val="20000"/>
              </a:spcBef>
              <a:buFont typeface="Arial"/>
              <a:buChar char="•"/>
              <a:defRPr sz="2699" kern="1200">
                <a:solidFill>
                  <a:schemeClr val="tx1"/>
                </a:solidFill>
                <a:latin typeface="+mn-lt"/>
                <a:ea typeface="+mn-ea"/>
                <a:cs typeface="+mn-cs"/>
              </a:defRPr>
            </a:lvl9pPr>
          </a:lstStyle>
          <a:p>
            <a:pPr marL="0" indent="0">
              <a:lnSpc>
                <a:spcPct val="150000"/>
              </a:lnSpc>
              <a:buNone/>
            </a:pPr>
            <a:r>
              <a:rPr lang="en-US" dirty="0"/>
              <a:t>CSS Administrator:  </a:t>
            </a:r>
            <a:r>
              <a:rPr lang="en-US" dirty="0">
                <a:hlinkClick r:id="rId4"/>
              </a:rPr>
              <a:t>Jennifer Fox</a:t>
            </a:r>
            <a:r>
              <a:rPr lang="en-US" dirty="0"/>
              <a:t>, 503-235-8266</a:t>
            </a:r>
          </a:p>
          <a:p>
            <a:pPr marL="0" indent="0">
              <a:lnSpc>
                <a:spcPct val="150000"/>
              </a:lnSpc>
              <a:buNone/>
            </a:pPr>
            <a:r>
              <a:rPr lang="en-US" dirty="0"/>
              <a:t>Adult Stipends Project Manager:  </a:t>
            </a:r>
            <a:r>
              <a:rPr lang="en-US" dirty="0">
                <a:hlinkClick r:id="rId4"/>
              </a:rPr>
              <a:t>Jennifer Fox</a:t>
            </a:r>
            <a:endParaRPr lang="en-US" dirty="0"/>
          </a:p>
          <a:p>
            <a:pPr marL="0" indent="0">
              <a:lnSpc>
                <a:spcPct val="150000"/>
              </a:lnSpc>
              <a:buNone/>
            </a:pPr>
            <a:r>
              <a:rPr lang="en-US" dirty="0"/>
              <a:t>Youth Learn &amp; Earn Project Manager:  </a:t>
            </a:r>
            <a:r>
              <a:rPr lang="en-US" dirty="0">
                <a:hlinkClick r:id="rId5"/>
              </a:rPr>
              <a:t>Matthew Heady</a:t>
            </a:r>
            <a:endParaRPr lang="en-US" dirty="0"/>
          </a:p>
          <a:p>
            <a:pPr marL="0" indent="0">
              <a:lnSpc>
                <a:spcPct val="150000"/>
              </a:lnSpc>
              <a:buNone/>
            </a:pPr>
            <a:r>
              <a:rPr lang="en-US" dirty="0"/>
              <a:t>Youth Learning Opportunities Project Manager:  </a:t>
            </a:r>
            <a:r>
              <a:rPr lang="en-US" dirty="0">
                <a:hlinkClick r:id="rId6"/>
              </a:rPr>
              <a:t>Lindsey Davis</a:t>
            </a:r>
            <a:endParaRPr lang="en-US" dirty="0"/>
          </a:p>
          <a:p>
            <a:pPr marL="0" indent="0">
              <a:lnSpc>
                <a:spcPct val="150000"/>
              </a:lnSpc>
              <a:buNone/>
            </a:pPr>
            <a:endParaRPr lang="en-US" dirty="0"/>
          </a:p>
          <a:p>
            <a:pPr marL="0" indent="0">
              <a:lnSpc>
                <a:spcPct val="150000"/>
              </a:lnSpc>
              <a:buNone/>
            </a:pPr>
            <a:endParaRPr lang="en-US" dirty="0"/>
          </a:p>
        </p:txBody>
      </p:sp>
      <p:grpSp>
        <p:nvGrpSpPr>
          <p:cNvPr id="8" name="Group 7">
            <a:extLst>
              <a:ext uri="{FF2B5EF4-FFF2-40B4-BE49-F238E27FC236}">
                <a16:creationId xmlns:a16="http://schemas.microsoft.com/office/drawing/2014/main" id="{E52CAB93-E0A9-4A1D-A340-73BEF14C3FDC}"/>
              </a:ext>
            </a:extLst>
          </p:cNvPr>
          <p:cNvGrpSpPr/>
          <p:nvPr/>
        </p:nvGrpSpPr>
        <p:grpSpPr>
          <a:xfrm>
            <a:off x="-2" y="6289384"/>
            <a:ext cx="12192001" cy="500147"/>
            <a:chOff x="-2" y="6289384"/>
            <a:chExt cx="12192001" cy="500147"/>
          </a:xfrm>
        </p:grpSpPr>
        <p:pic>
          <p:nvPicPr>
            <p:cNvPr id="9" name="Picture 8" descr="Icon&#10;&#10;Description automatically generated">
              <a:extLst>
                <a:ext uri="{FF2B5EF4-FFF2-40B4-BE49-F238E27FC236}">
                  <a16:creationId xmlns:a16="http://schemas.microsoft.com/office/drawing/2014/main" id="{9F757B94-D025-4043-8E21-0149CE42C2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10096" y="6289384"/>
              <a:ext cx="1681903" cy="500147"/>
            </a:xfrm>
            <a:prstGeom prst="rect">
              <a:avLst/>
            </a:prstGeom>
          </p:spPr>
        </p:pic>
        <p:sp>
          <p:nvSpPr>
            <p:cNvPr id="10" name="TextBox 9">
              <a:extLst>
                <a:ext uri="{FF2B5EF4-FFF2-40B4-BE49-F238E27FC236}">
                  <a16:creationId xmlns:a16="http://schemas.microsoft.com/office/drawing/2014/main" id="{9EA1B539-231D-4440-BAF7-AD74E9A04D31}"/>
                </a:ext>
              </a:extLst>
            </p:cNvPr>
            <p:cNvSpPr txBox="1"/>
            <p:nvPr/>
          </p:nvSpPr>
          <p:spPr>
            <a:xfrm>
              <a:off x="-2" y="6496283"/>
              <a:ext cx="10418620" cy="252377"/>
            </a:xfrm>
            <a:prstGeom prst="rect">
              <a:avLst/>
            </a:prstGeom>
            <a:solidFill>
              <a:schemeClr val="tx1"/>
            </a:solidFill>
          </p:spPr>
          <p:txBody>
            <a:bodyPr wrap="square" lIns="118872" tIns="64008" rIns="118872" bIns="64008" rtlCol="0">
              <a:spAutoFit/>
            </a:bodyPr>
            <a:lstStyle/>
            <a:p>
              <a:endParaRPr lang="en-US" sz="800" dirty="0">
                <a:solidFill>
                  <a:schemeClr val="bg1">
                    <a:lumMod val="50000"/>
                  </a:schemeClr>
                </a:solidFill>
              </a:endParaRPr>
            </a:p>
          </p:txBody>
        </p:sp>
      </p:grpSp>
      <p:sp>
        <p:nvSpPr>
          <p:cNvPr id="11" name="Title 2">
            <a:extLst>
              <a:ext uri="{FF2B5EF4-FFF2-40B4-BE49-F238E27FC236}">
                <a16:creationId xmlns:a16="http://schemas.microsoft.com/office/drawing/2014/main" id="{82A9EA38-F0E6-4C92-81C6-4C6C6BE64C2C}"/>
              </a:ext>
            </a:extLst>
          </p:cNvPr>
          <p:cNvSpPr txBox="1">
            <a:spLocks/>
          </p:cNvSpPr>
          <p:nvPr/>
        </p:nvSpPr>
        <p:spPr>
          <a:xfrm>
            <a:off x="1" y="0"/>
            <a:ext cx="12191999" cy="914400"/>
          </a:xfrm>
          <a:prstGeom prst="rect">
            <a:avLst/>
          </a:prstGeom>
          <a:solidFill>
            <a:srgbClr val="0070C0"/>
          </a:solidFill>
        </p:spPr>
        <p:txBody>
          <a:bodyPr vert="horz" lIns="121954" tIns="60977" rIns="121954" bIns="60977" rtlCol="0" anchor="ctr">
            <a:noAutofit/>
          </a:bodyPr>
          <a:lstStyle>
            <a:lvl1pPr algn="l" defTabSz="609463" rtl="0" eaLnBrk="1" latinLnBrk="0" hangingPunct="1">
              <a:spcBef>
                <a:spcPct val="0"/>
              </a:spcBef>
              <a:buNone/>
              <a:defRPr sz="4798" b="1" kern="1200" spc="-200">
                <a:solidFill>
                  <a:schemeClr val="tx1">
                    <a:lumMod val="75000"/>
                    <a:lumOff val="25000"/>
                  </a:schemeClr>
                </a:solidFill>
                <a:latin typeface="+mj-lt"/>
                <a:ea typeface="Calibri" panose="020F0502020204030204" pitchFamily="34" charset="0"/>
                <a:cs typeface="Source Sans Pro"/>
              </a:defRPr>
            </a:lvl1pPr>
          </a:lstStyle>
          <a:p>
            <a:r>
              <a:rPr lang="en-US" spc="0" dirty="0">
                <a:solidFill>
                  <a:schemeClr val="bg1"/>
                </a:solidFill>
              </a:rPr>
              <a:t>	</a:t>
            </a:r>
            <a:r>
              <a:rPr lang="en-US" dirty="0">
                <a:solidFill>
                  <a:schemeClr val="bg1"/>
                </a:solidFill>
                <a:sym typeface="CabinSketch Bold" charset="0"/>
              </a:rPr>
              <a:t> Worksystems Stipend </a:t>
            </a:r>
            <a:r>
              <a:rPr lang="en-US" spc="0" dirty="0">
                <a:solidFill>
                  <a:schemeClr val="bg1"/>
                </a:solidFill>
              </a:rPr>
              <a:t>Contacts</a:t>
            </a:r>
          </a:p>
        </p:txBody>
      </p:sp>
    </p:spTree>
    <p:custDataLst>
      <p:tags r:id="rId1"/>
    </p:custDataLst>
    <p:extLst>
      <p:ext uri="{BB962C8B-B14F-4D97-AF65-F5344CB8AC3E}">
        <p14:creationId xmlns:p14="http://schemas.microsoft.com/office/powerpoint/2010/main" val="18547443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1" y="1247775"/>
            <a:ext cx="12192001" cy="134473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a:xfrm>
            <a:off x="-2" y="0"/>
            <a:ext cx="12192001" cy="914400"/>
          </a:xfrm>
          <a:solidFill>
            <a:srgbClr val="0070C0"/>
          </a:solidFill>
        </p:spPr>
        <p:txBody>
          <a:bodyPr/>
          <a:lstStyle/>
          <a:p>
            <a:r>
              <a:rPr lang="en-US" dirty="0">
                <a:solidFill>
                  <a:schemeClr val="bg1"/>
                </a:solidFill>
                <a:sym typeface="CabinSketch Bold" charset="0"/>
              </a:rPr>
              <a:t>	 CSS or FCCC or DPI?   </a:t>
            </a:r>
            <a:r>
              <a:rPr lang="en-US" sz="3600" dirty="0">
                <a:solidFill>
                  <a:schemeClr val="bg1"/>
                </a:solidFill>
                <a:sym typeface="CabinSketch Bold" charset="0"/>
              </a:rPr>
              <a:t>Key Differences</a:t>
            </a:r>
            <a:endParaRPr lang="en-US" sz="3600" dirty="0">
              <a:solidFill>
                <a:schemeClr val="bg1"/>
              </a:solidFill>
            </a:endParaRPr>
          </a:p>
        </p:txBody>
      </p:sp>
      <p:grpSp>
        <p:nvGrpSpPr>
          <p:cNvPr id="19" name="Group 18">
            <a:extLst>
              <a:ext uri="{FF2B5EF4-FFF2-40B4-BE49-F238E27FC236}">
                <a16:creationId xmlns:a16="http://schemas.microsoft.com/office/drawing/2014/main" id="{0C0FED65-F5B3-4F69-A742-1DE35504D137}"/>
              </a:ext>
            </a:extLst>
          </p:cNvPr>
          <p:cNvGrpSpPr/>
          <p:nvPr/>
        </p:nvGrpSpPr>
        <p:grpSpPr>
          <a:xfrm>
            <a:off x="-2" y="6289384"/>
            <a:ext cx="12192001" cy="500147"/>
            <a:chOff x="-2" y="6289384"/>
            <a:chExt cx="12192001" cy="500147"/>
          </a:xfrm>
        </p:grpSpPr>
        <p:pic>
          <p:nvPicPr>
            <p:cNvPr id="20" name="Picture 19" descr="Icon&#10;&#10;Description automatically generated">
              <a:extLst>
                <a:ext uri="{FF2B5EF4-FFF2-40B4-BE49-F238E27FC236}">
                  <a16:creationId xmlns:a16="http://schemas.microsoft.com/office/drawing/2014/main" id="{9882B129-662D-4C0F-B04E-CBE7542037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0096" y="6289384"/>
              <a:ext cx="1681903" cy="500147"/>
            </a:xfrm>
            <a:prstGeom prst="rect">
              <a:avLst/>
            </a:prstGeom>
          </p:spPr>
        </p:pic>
        <p:sp>
          <p:nvSpPr>
            <p:cNvPr id="21" name="TextBox 20">
              <a:extLst>
                <a:ext uri="{FF2B5EF4-FFF2-40B4-BE49-F238E27FC236}">
                  <a16:creationId xmlns:a16="http://schemas.microsoft.com/office/drawing/2014/main" id="{659F12CE-B81D-47B2-BFF0-76CE0135975F}"/>
                </a:ext>
              </a:extLst>
            </p:cNvPr>
            <p:cNvSpPr txBox="1"/>
            <p:nvPr/>
          </p:nvSpPr>
          <p:spPr>
            <a:xfrm>
              <a:off x="-2" y="6496283"/>
              <a:ext cx="10418620" cy="252377"/>
            </a:xfrm>
            <a:prstGeom prst="rect">
              <a:avLst/>
            </a:prstGeom>
            <a:solidFill>
              <a:schemeClr val="tx1"/>
            </a:solidFill>
          </p:spPr>
          <p:txBody>
            <a:bodyPr wrap="square" lIns="118872" tIns="64008" rIns="118872" bIns="64008" rtlCol="0">
              <a:spAutoFit/>
            </a:bodyPr>
            <a:lstStyle/>
            <a:p>
              <a:endParaRPr lang="en-US" sz="800" dirty="0">
                <a:solidFill>
                  <a:schemeClr val="bg1">
                    <a:lumMod val="50000"/>
                  </a:schemeClr>
                </a:solidFill>
              </a:endParaRPr>
            </a:p>
          </p:txBody>
        </p:sp>
      </p:grpSp>
      <p:graphicFrame>
        <p:nvGraphicFramePr>
          <p:cNvPr id="4" name="Table 3">
            <a:extLst>
              <a:ext uri="{FF2B5EF4-FFF2-40B4-BE49-F238E27FC236}">
                <a16:creationId xmlns:a16="http://schemas.microsoft.com/office/drawing/2014/main" id="{B3E51F47-A5F8-03F5-CCDD-0B6869569E86}"/>
              </a:ext>
            </a:extLst>
          </p:cNvPr>
          <p:cNvGraphicFramePr>
            <a:graphicFrameLocks noGrp="1"/>
          </p:cNvGraphicFramePr>
          <p:nvPr>
            <p:extLst>
              <p:ext uri="{D42A27DB-BD31-4B8C-83A1-F6EECF244321}">
                <p14:modId xmlns:p14="http://schemas.microsoft.com/office/powerpoint/2010/main" val="734800478"/>
              </p:ext>
            </p:extLst>
          </p:nvPr>
        </p:nvGraphicFramePr>
        <p:xfrm>
          <a:off x="890954" y="1107349"/>
          <a:ext cx="10304584" cy="5023471"/>
        </p:xfrm>
        <a:graphic>
          <a:graphicData uri="http://schemas.openxmlformats.org/drawingml/2006/table">
            <a:tbl>
              <a:tblPr/>
              <a:tblGrid>
                <a:gridCol w="5152292">
                  <a:extLst>
                    <a:ext uri="{9D8B030D-6E8A-4147-A177-3AD203B41FA5}">
                      <a16:colId xmlns:a16="http://schemas.microsoft.com/office/drawing/2014/main" val="2256612425"/>
                    </a:ext>
                  </a:extLst>
                </a:gridCol>
                <a:gridCol w="5152292">
                  <a:extLst>
                    <a:ext uri="{9D8B030D-6E8A-4147-A177-3AD203B41FA5}">
                      <a16:colId xmlns:a16="http://schemas.microsoft.com/office/drawing/2014/main" val="1396050828"/>
                    </a:ext>
                  </a:extLst>
                </a:gridCol>
              </a:tblGrid>
              <a:tr h="545605">
                <a:tc>
                  <a:txBody>
                    <a:bodyPr/>
                    <a:lstStyle/>
                    <a:p>
                      <a:pPr algn="ctr" rtl="0" fontAlgn="base"/>
                      <a:r>
                        <a:rPr lang="en-US" sz="1800" b="1" i="0" dirty="0">
                          <a:solidFill>
                            <a:schemeClr val="tx1"/>
                          </a:solidFill>
                          <a:effectLst/>
                          <a:latin typeface="+mn-lt"/>
                        </a:rPr>
                        <a:t>CARCAT</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66FF"/>
                    </a:solidFill>
                  </a:tcPr>
                </a:tc>
                <a:tc>
                  <a:txBody>
                    <a:bodyPr/>
                    <a:lstStyle/>
                    <a:p>
                      <a:pPr algn="ctr" rtl="0" fontAlgn="base"/>
                      <a:r>
                        <a:rPr lang="en-US" sz="1800" b="1" i="0" dirty="0">
                          <a:solidFill>
                            <a:schemeClr val="tx1"/>
                          </a:solidFill>
                          <a:effectLst/>
                          <a:latin typeface="+mn-lt"/>
                        </a:rPr>
                        <a:t>CSS</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656196387"/>
                  </a:ext>
                </a:extLst>
              </a:tr>
              <a:tr h="503940">
                <a:tc>
                  <a:txBody>
                    <a:bodyPr/>
                    <a:lstStyle/>
                    <a:p>
                      <a:pPr algn="ctr" rtl="0" fontAlgn="base"/>
                      <a:r>
                        <a:rPr lang="en-US" sz="1600" b="0" i="0" dirty="0">
                          <a:effectLst/>
                          <a:latin typeface="+mn-lt"/>
                        </a:rPr>
                        <a:t>Coach enters participant info on spreadsheet.</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ase">
                        <a:tabLst>
                          <a:tab pos="1828800" algn="ctr"/>
                        </a:tabLst>
                      </a:pPr>
                      <a:r>
                        <a:rPr lang="en-US" sz="1600" b="0" i="0" dirty="0">
                          <a:effectLst/>
                          <a:latin typeface="+mn-lt"/>
                        </a:rPr>
                        <a:t>Participant creates an account for payment site.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0455602"/>
                  </a:ext>
                </a:extLst>
              </a:tr>
              <a:tr h="662321">
                <a:tc>
                  <a:txBody>
                    <a:bodyPr/>
                    <a:lstStyle/>
                    <a:p>
                      <a:pPr algn="ctr" rtl="0" fontAlgn="base"/>
                      <a:r>
                        <a:rPr lang="en-US" sz="1600" b="0" i="0" dirty="0">
                          <a:effectLst/>
                          <a:latin typeface="+mn-lt"/>
                        </a:rPr>
                        <a:t>W9 is a Jot form.</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ase">
                        <a:tabLst>
                          <a:tab pos="1828800" algn="ctr"/>
                        </a:tabLst>
                      </a:pPr>
                      <a:r>
                        <a:rPr lang="en-US" sz="1600" b="0" i="0" dirty="0">
                          <a:effectLst/>
                          <a:latin typeface="+mn-lt"/>
                        </a:rPr>
                        <a:t>W9 is part of account creation.</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0008672"/>
                  </a:ext>
                </a:extLst>
              </a:tr>
              <a:tr h="662321">
                <a:tc>
                  <a:txBody>
                    <a:bodyPr/>
                    <a:lstStyle/>
                    <a:p>
                      <a:pPr algn="ctr" rtl="0" fontAlgn="base"/>
                      <a:r>
                        <a:rPr lang="en-US" sz="1600" b="0" i="0" dirty="0">
                          <a:effectLst/>
                          <a:latin typeface="+mn-lt"/>
                        </a:rPr>
                        <a:t>To request payment, coach submits ticket.</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ase">
                        <a:tabLst>
                          <a:tab pos="1828800" algn="ctr"/>
                        </a:tabLst>
                      </a:pPr>
                      <a:r>
                        <a:rPr lang="en-US" sz="1600" b="0" i="0" dirty="0">
                          <a:effectLst/>
                          <a:latin typeface="+mn-lt"/>
                        </a:rPr>
                        <a:t>To request payment, coach enters milestone </a:t>
                      </a:r>
                    </a:p>
                    <a:p>
                      <a:pPr algn="ctr" rtl="0" fontAlgn="base">
                        <a:tabLst>
                          <a:tab pos="1828800" algn="ctr"/>
                        </a:tabLst>
                      </a:pPr>
                      <a:r>
                        <a:rPr lang="en-US" sz="1600" b="0" i="0" dirty="0">
                          <a:effectLst/>
                          <a:latin typeface="+mn-lt"/>
                        </a:rPr>
                        <a:t>into payment admin site.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4181900"/>
                  </a:ext>
                </a:extLst>
              </a:tr>
              <a:tr h="662321">
                <a:tc>
                  <a:txBody>
                    <a:bodyPr/>
                    <a:lstStyle/>
                    <a:p>
                      <a:pPr algn="ctr" rtl="0" fontAlgn="base"/>
                      <a:r>
                        <a:rPr lang="en-US" sz="1600" b="0" i="0" u="none" dirty="0">
                          <a:effectLst/>
                          <a:latin typeface="+mn-lt"/>
                        </a:rPr>
                        <a:t>Every other Wednesday</a:t>
                      </a:r>
                    </a:p>
                    <a:p>
                      <a:pPr algn="ctr" rtl="0" fontAlgn="base"/>
                      <a:r>
                        <a:rPr lang="en-US" sz="1600" b="0" i="0" u="none" dirty="0">
                          <a:effectLst/>
                          <a:latin typeface="+mn-lt"/>
                        </a:rPr>
                        <a:t>10 days before Friday pay day</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ase"/>
                      <a:r>
                        <a:rPr lang="en-US" sz="1600" b="0" i="0" u="none" dirty="0">
                          <a:effectLst/>
                          <a:latin typeface="+mn-lt"/>
                        </a:rPr>
                        <a:t>Every other Monday</a:t>
                      </a:r>
                    </a:p>
                    <a:p>
                      <a:pPr algn="ctr" rtl="0" fontAlgn="base"/>
                      <a:r>
                        <a:rPr lang="en-US" sz="1600" b="0" i="0" u="none" dirty="0">
                          <a:effectLst/>
                          <a:latin typeface="+mn-lt"/>
                        </a:rPr>
                        <a:t>7 days before Monday pay day</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4331659"/>
                  </a:ext>
                </a:extLst>
              </a:tr>
              <a:tr h="662321">
                <a:tc>
                  <a:txBody>
                    <a:bodyPr/>
                    <a:lstStyle/>
                    <a:p>
                      <a:pPr algn="ctr" rtl="0" fontAlgn="base"/>
                      <a:r>
                        <a:rPr lang="en-US" sz="1600" b="0" i="0" dirty="0">
                          <a:effectLst/>
                          <a:latin typeface="+mn-lt"/>
                        </a:rPr>
                        <a:t>Pay card only</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ase">
                        <a:tabLst>
                          <a:tab pos="1828800" algn="ctr"/>
                        </a:tabLst>
                      </a:pPr>
                      <a:r>
                        <a:rPr lang="en-US" sz="1600" b="0" i="0" dirty="0">
                          <a:effectLst/>
                          <a:latin typeface="+mn-lt"/>
                        </a:rPr>
                        <a:t>Pay card or direct deposit</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2216747"/>
                  </a:ext>
                </a:extLst>
              </a:tr>
              <a:tr h="662321">
                <a:tc>
                  <a:txBody>
                    <a:bodyPr/>
                    <a:lstStyle/>
                    <a:p>
                      <a:pPr algn="ctr" rtl="0" fontAlgn="base"/>
                      <a:r>
                        <a:rPr lang="en-US" sz="1600" b="0" i="0" dirty="0">
                          <a:effectLst/>
                          <a:latin typeface="+mn-lt"/>
                        </a:rPr>
                        <a:t>Coach can submit ticket to request </a:t>
                      </a:r>
                    </a:p>
                    <a:p>
                      <a:pPr algn="ctr" rtl="0" fontAlgn="base"/>
                      <a:r>
                        <a:rPr lang="en-US" sz="1600" b="0" i="0" dirty="0">
                          <a:effectLst/>
                          <a:latin typeface="+mn-lt"/>
                        </a:rPr>
                        <a:t>pay card info</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ase">
                        <a:tabLst>
                          <a:tab pos="1828800" algn="ctr"/>
                        </a:tabLst>
                      </a:pPr>
                      <a:r>
                        <a:rPr lang="en-US" sz="1600" b="0" i="0" dirty="0">
                          <a:effectLst/>
                          <a:latin typeface="+mn-lt"/>
                        </a:rPr>
                        <a:t>Coach can look up pay card info on admin site.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4757080"/>
                  </a:ext>
                </a:extLst>
              </a:tr>
              <a:tr h="662321">
                <a:tc>
                  <a:txBody>
                    <a:bodyPr/>
                    <a:lstStyle/>
                    <a:p>
                      <a:pPr algn="ctr" rtl="0" fontAlgn="base"/>
                      <a:r>
                        <a:rPr lang="en-US" sz="1600" b="0" i="0" dirty="0">
                          <a:effectLst/>
                          <a:latin typeface="+mn-lt"/>
                        </a:rPr>
                        <a:t>Payments listed on </a:t>
                      </a:r>
                      <a:r>
                        <a:rPr lang="en-US" sz="1600" b="0" i="0" dirty="0">
                          <a:effectLst/>
                          <a:latin typeface="+mn-lt"/>
                          <a:hlinkClick r:id="rId5"/>
                        </a:rPr>
                        <a:t>Google sheet</a:t>
                      </a:r>
                      <a:r>
                        <a:rPr lang="en-US" sz="1600" b="0" i="0" dirty="0">
                          <a:effectLst/>
                          <a:latin typeface="+mn-lt"/>
                        </a:rPr>
                        <a:t>.</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ase">
                        <a:tabLst>
                          <a:tab pos="1828800" algn="ctr"/>
                        </a:tabLst>
                      </a:pPr>
                      <a:r>
                        <a:rPr lang="en-US" sz="1600" b="0" i="0" dirty="0">
                          <a:effectLst/>
                          <a:latin typeface="+mn-lt"/>
                        </a:rPr>
                        <a:t>Coach can look up, or run reports on, </a:t>
                      </a:r>
                    </a:p>
                    <a:p>
                      <a:pPr algn="ctr" rtl="0" fontAlgn="base">
                        <a:tabLst>
                          <a:tab pos="1828800" algn="ctr"/>
                        </a:tabLst>
                      </a:pPr>
                      <a:r>
                        <a:rPr lang="en-US" sz="1600" b="0" i="0" dirty="0">
                          <a:effectLst/>
                          <a:latin typeface="+mn-lt"/>
                        </a:rPr>
                        <a:t>payments, milestones and participant info.</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9262790"/>
                  </a:ext>
                </a:extLst>
              </a:tr>
            </a:tbl>
          </a:graphicData>
        </a:graphic>
      </p:graphicFrame>
    </p:spTree>
    <p:custDataLst>
      <p:tags r:id="rId1"/>
    </p:custDataLst>
    <p:extLst>
      <p:ext uri="{BB962C8B-B14F-4D97-AF65-F5344CB8AC3E}">
        <p14:creationId xmlns:p14="http://schemas.microsoft.com/office/powerpoint/2010/main" val="613596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1" y="1247775"/>
            <a:ext cx="12192001" cy="134473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a:xfrm>
            <a:off x="-2" y="0"/>
            <a:ext cx="12192001" cy="914400"/>
          </a:xfrm>
          <a:solidFill>
            <a:srgbClr val="0070C0"/>
          </a:solidFill>
        </p:spPr>
        <p:txBody>
          <a:bodyPr/>
          <a:lstStyle/>
          <a:p>
            <a:r>
              <a:rPr lang="en-US" dirty="0">
                <a:solidFill>
                  <a:schemeClr val="bg1"/>
                </a:solidFill>
                <a:sym typeface="CabinSketch Bold" charset="0"/>
              </a:rPr>
              <a:t>	 CSS Pay Cycle: Calendar</a:t>
            </a:r>
            <a:endParaRPr lang="en-US" dirty="0">
              <a:solidFill>
                <a:schemeClr val="bg1"/>
              </a:solidFill>
            </a:endParaRPr>
          </a:p>
        </p:txBody>
      </p:sp>
      <p:grpSp>
        <p:nvGrpSpPr>
          <p:cNvPr id="19" name="Group 18">
            <a:extLst>
              <a:ext uri="{FF2B5EF4-FFF2-40B4-BE49-F238E27FC236}">
                <a16:creationId xmlns:a16="http://schemas.microsoft.com/office/drawing/2014/main" id="{0C0FED65-F5B3-4F69-A742-1DE35504D137}"/>
              </a:ext>
            </a:extLst>
          </p:cNvPr>
          <p:cNvGrpSpPr/>
          <p:nvPr/>
        </p:nvGrpSpPr>
        <p:grpSpPr>
          <a:xfrm>
            <a:off x="-2" y="6289384"/>
            <a:ext cx="12192001" cy="500147"/>
            <a:chOff x="-2" y="6289384"/>
            <a:chExt cx="12192001" cy="500147"/>
          </a:xfrm>
        </p:grpSpPr>
        <p:pic>
          <p:nvPicPr>
            <p:cNvPr id="20" name="Picture 19" descr="Icon&#10;&#10;Description automatically generated">
              <a:extLst>
                <a:ext uri="{FF2B5EF4-FFF2-40B4-BE49-F238E27FC236}">
                  <a16:creationId xmlns:a16="http://schemas.microsoft.com/office/drawing/2014/main" id="{9882B129-662D-4C0F-B04E-CBE7542037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0096" y="6289384"/>
              <a:ext cx="1681903" cy="500147"/>
            </a:xfrm>
            <a:prstGeom prst="rect">
              <a:avLst/>
            </a:prstGeom>
          </p:spPr>
        </p:pic>
        <p:sp>
          <p:nvSpPr>
            <p:cNvPr id="21" name="TextBox 20">
              <a:extLst>
                <a:ext uri="{FF2B5EF4-FFF2-40B4-BE49-F238E27FC236}">
                  <a16:creationId xmlns:a16="http://schemas.microsoft.com/office/drawing/2014/main" id="{659F12CE-B81D-47B2-BFF0-76CE0135975F}"/>
                </a:ext>
              </a:extLst>
            </p:cNvPr>
            <p:cNvSpPr txBox="1"/>
            <p:nvPr/>
          </p:nvSpPr>
          <p:spPr>
            <a:xfrm>
              <a:off x="-2" y="6496283"/>
              <a:ext cx="10418620" cy="252377"/>
            </a:xfrm>
            <a:prstGeom prst="rect">
              <a:avLst/>
            </a:prstGeom>
            <a:solidFill>
              <a:schemeClr val="tx1"/>
            </a:solidFill>
          </p:spPr>
          <p:txBody>
            <a:bodyPr wrap="square" lIns="118872" tIns="64008" rIns="118872" bIns="64008" rtlCol="0">
              <a:spAutoFit/>
            </a:bodyPr>
            <a:lstStyle/>
            <a:p>
              <a:endParaRPr lang="en-US" sz="800" dirty="0">
                <a:solidFill>
                  <a:schemeClr val="bg1">
                    <a:lumMod val="50000"/>
                  </a:schemeClr>
                </a:solidFill>
              </a:endParaRPr>
            </a:p>
          </p:txBody>
        </p:sp>
      </p:grpSp>
      <p:graphicFrame>
        <p:nvGraphicFramePr>
          <p:cNvPr id="3" name="Table 2">
            <a:extLst>
              <a:ext uri="{FF2B5EF4-FFF2-40B4-BE49-F238E27FC236}">
                <a16:creationId xmlns:a16="http://schemas.microsoft.com/office/drawing/2014/main" id="{31B42182-EFAA-5B41-01D2-60C78482B771}"/>
              </a:ext>
            </a:extLst>
          </p:cNvPr>
          <p:cNvGraphicFramePr>
            <a:graphicFrameLocks noGrp="1"/>
          </p:cNvGraphicFramePr>
          <p:nvPr>
            <p:extLst>
              <p:ext uri="{D42A27DB-BD31-4B8C-83A1-F6EECF244321}">
                <p14:modId xmlns:p14="http://schemas.microsoft.com/office/powerpoint/2010/main" val="3596546967"/>
              </p:ext>
            </p:extLst>
          </p:nvPr>
        </p:nvGraphicFramePr>
        <p:xfrm>
          <a:off x="1986116" y="1504334"/>
          <a:ext cx="7590503" cy="4286864"/>
        </p:xfrm>
        <a:graphic>
          <a:graphicData uri="http://schemas.openxmlformats.org/drawingml/2006/table">
            <a:tbl>
              <a:tblPr>
                <a:tableStyleId>{5C22544A-7EE6-4342-B048-85BDC9FD1C3A}</a:tableStyleId>
              </a:tblPr>
              <a:tblGrid>
                <a:gridCol w="1046361">
                  <a:extLst>
                    <a:ext uri="{9D8B030D-6E8A-4147-A177-3AD203B41FA5}">
                      <a16:colId xmlns:a16="http://schemas.microsoft.com/office/drawing/2014/main" val="3336823214"/>
                    </a:ext>
                  </a:extLst>
                </a:gridCol>
                <a:gridCol w="1014035">
                  <a:extLst>
                    <a:ext uri="{9D8B030D-6E8A-4147-A177-3AD203B41FA5}">
                      <a16:colId xmlns:a16="http://schemas.microsoft.com/office/drawing/2014/main" val="1489669614"/>
                    </a:ext>
                  </a:extLst>
                </a:gridCol>
                <a:gridCol w="2626464">
                  <a:extLst>
                    <a:ext uri="{9D8B030D-6E8A-4147-A177-3AD203B41FA5}">
                      <a16:colId xmlns:a16="http://schemas.microsoft.com/office/drawing/2014/main" val="4289867874"/>
                    </a:ext>
                  </a:extLst>
                </a:gridCol>
                <a:gridCol w="1783980">
                  <a:extLst>
                    <a:ext uri="{9D8B030D-6E8A-4147-A177-3AD203B41FA5}">
                      <a16:colId xmlns:a16="http://schemas.microsoft.com/office/drawing/2014/main" val="376541949"/>
                    </a:ext>
                  </a:extLst>
                </a:gridCol>
                <a:gridCol w="1119663">
                  <a:extLst>
                    <a:ext uri="{9D8B030D-6E8A-4147-A177-3AD203B41FA5}">
                      <a16:colId xmlns:a16="http://schemas.microsoft.com/office/drawing/2014/main" val="1633391569"/>
                    </a:ext>
                  </a:extLst>
                </a:gridCol>
              </a:tblGrid>
              <a:tr h="226408">
                <a:tc>
                  <a:txBody>
                    <a:bodyPr/>
                    <a:lstStyle/>
                    <a:p>
                      <a:pPr algn="r" fontAlgn="b"/>
                      <a:r>
                        <a:rPr lang="en-US" sz="1100" b="1" u="none" strike="noStrike" dirty="0">
                          <a:effectLst/>
                        </a:rPr>
                        <a:t>PAY</a:t>
                      </a:r>
                      <a:endParaRPr lang="en-US" sz="1100" b="1" i="0" u="none" strike="noStrike" dirty="0">
                        <a:solidFill>
                          <a:srgbClr val="000000"/>
                        </a:solidFill>
                        <a:effectLst/>
                        <a:latin typeface="Calibri" panose="020F0502020204030204" pitchFamily="34" charset="0"/>
                      </a:endParaRPr>
                    </a:p>
                  </a:txBody>
                  <a:tcPr marL="6350" marR="6350" marT="6350" marB="0" anchor="b">
                    <a:solidFill>
                      <a:schemeClr val="bg2"/>
                    </a:solidFill>
                  </a:tcPr>
                </a:tc>
                <a:tc>
                  <a:txBody>
                    <a:bodyPr/>
                    <a:lstStyle/>
                    <a:p>
                      <a:pPr algn="l" fontAlgn="b"/>
                      <a:r>
                        <a:rPr lang="en-US" sz="1100" b="1" u="none" strike="noStrike" dirty="0">
                          <a:effectLst/>
                        </a:rPr>
                        <a:t> PERIOD</a:t>
                      </a:r>
                      <a:endParaRPr lang="en-US" sz="1100" b="1" i="0" u="none" strike="noStrike" dirty="0">
                        <a:solidFill>
                          <a:srgbClr val="000000"/>
                        </a:solidFill>
                        <a:effectLst/>
                        <a:latin typeface="Calibri" panose="020F0502020204030204" pitchFamily="34" charset="0"/>
                      </a:endParaRPr>
                    </a:p>
                  </a:txBody>
                  <a:tcPr marL="6350" marR="6350" marT="6350" marB="0" anchor="b">
                    <a:solidFill>
                      <a:schemeClr val="bg2"/>
                    </a:solidFill>
                  </a:tcPr>
                </a:tc>
                <a:tc>
                  <a:txBody>
                    <a:bodyPr/>
                    <a:lstStyle/>
                    <a:p>
                      <a:pPr algn="ctr" fontAlgn="b"/>
                      <a:r>
                        <a:rPr lang="en-US" sz="1100" b="1" u="none" strike="noStrike" dirty="0">
                          <a:effectLst/>
                        </a:rPr>
                        <a:t>DEADLINE TO ENTER PAYMENTS</a:t>
                      </a:r>
                      <a:endParaRPr lang="en-US" sz="1100" b="1" i="0" u="none" strike="noStrike" dirty="0">
                        <a:solidFill>
                          <a:srgbClr val="000000"/>
                        </a:solidFill>
                        <a:effectLst/>
                        <a:latin typeface="Calibri" panose="020F0502020204030204" pitchFamily="34" charset="0"/>
                      </a:endParaRPr>
                    </a:p>
                  </a:txBody>
                  <a:tcPr marL="6350" marR="6350" marT="6350" marB="0" anchor="b">
                    <a:solidFill>
                      <a:schemeClr val="bg2"/>
                    </a:solidFill>
                  </a:tcPr>
                </a:tc>
                <a:tc>
                  <a:txBody>
                    <a:bodyPr/>
                    <a:lstStyle/>
                    <a:p>
                      <a:pPr algn="ctr" fontAlgn="b"/>
                      <a:r>
                        <a:rPr lang="en-US" sz="1100" b="1" u="none" strike="noStrike" dirty="0">
                          <a:effectLst/>
                        </a:rPr>
                        <a:t>DEADLINE TO APPROVE</a:t>
                      </a:r>
                      <a:endParaRPr lang="en-US" sz="1100" b="1" i="0" u="none" strike="noStrike" dirty="0">
                        <a:solidFill>
                          <a:srgbClr val="000000"/>
                        </a:solidFill>
                        <a:effectLst/>
                        <a:latin typeface="Calibri" panose="020F0502020204030204" pitchFamily="34" charset="0"/>
                      </a:endParaRPr>
                    </a:p>
                  </a:txBody>
                  <a:tcPr marL="6350" marR="6350" marT="6350" marB="0" anchor="b">
                    <a:solidFill>
                      <a:schemeClr val="bg2"/>
                    </a:solidFill>
                  </a:tcPr>
                </a:tc>
                <a:tc>
                  <a:txBody>
                    <a:bodyPr/>
                    <a:lstStyle/>
                    <a:p>
                      <a:pPr algn="ctr" fontAlgn="b"/>
                      <a:r>
                        <a:rPr lang="en-US" sz="1100" b="1" u="none" strike="noStrike" dirty="0">
                          <a:effectLst/>
                        </a:rPr>
                        <a:t>PAY DATE</a:t>
                      </a:r>
                      <a:endParaRPr lang="en-US" sz="1100" b="1" i="0" u="none" strike="noStrike" dirty="0">
                        <a:solidFill>
                          <a:srgbClr val="000000"/>
                        </a:solidFill>
                        <a:effectLst/>
                        <a:latin typeface="Calibri" panose="020F0502020204030204" pitchFamily="34" charset="0"/>
                      </a:endParaRPr>
                    </a:p>
                  </a:txBody>
                  <a:tcPr marL="6350" marR="6350" marT="6350" marB="0" anchor="b">
                    <a:solidFill>
                      <a:schemeClr val="bg2"/>
                    </a:solidFill>
                  </a:tcPr>
                </a:tc>
                <a:extLst>
                  <a:ext uri="{0D108BD9-81ED-4DB2-BD59-A6C34878D82A}">
                    <a16:rowId xmlns:a16="http://schemas.microsoft.com/office/drawing/2014/main" val="2655706053"/>
                  </a:ext>
                </a:extLst>
              </a:tr>
              <a:tr h="239628">
                <a:tc>
                  <a:txBody>
                    <a:bodyPr/>
                    <a:lstStyle/>
                    <a:p>
                      <a:pPr algn="r" fontAlgn="b"/>
                      <a:r>
                        <a:rPr lang="en-US" sz="1100" u="none" strike="noStrike" dirty="0">
                          <a:effectLst/>
                        </a:rPr>
                        <a:t>MONDAY  </a:t>
                      </a:r>
                      <a:endParaRPr lang="en-US" sz="1100" b="0" i="0" u="none" strike="noStrike" dirty="0">
                        <a:solidFill>
                          <a:srgbClr val="000000"/>
                        </a:solidFill>
                        <a:effectLst/>
                        <a:latin typeface="Calibri" panose="020F0502020204030204" pitchFamily="34" charset="0"/>
                      </a:endParaRPr>
                    </a:p>
                  </a:txBody>
                  <a:tcPr marL="6350" marR="6350" marT="6350" marB="0" anchor="b">
                    <a:solidFill>
                      <a:schemeClr val="bg2"/>
                    </a:solidFill>
                  </a:tcPr>
                </a:tc>
                <a:tc>
                  <a:txBody>
                    <a:bodyPr/>
                    <a:lstStyle/>
                    <a:p>
                      <a:pPr algn="l" fontAlgn="b"/>
                      <a:r>
                        <a:rPr lang="en-US" sz="1100" u="none" strike="noStrike" dirty="0">
                          <a:effectLst/>
                        </a:rPr>
                        <a:t> to SUND AY</a:t>
                      </a:r>
                      <a:endParaRPr lang="en-US" sz="1100" b="0" i="0" u="none" strike="noStrike" dirty="0">
                        <a:solidFill>
                          <a:srgbClr val="000000"/>
                        </a:solidFill>
                        <a:effectLst/>
                        <a:latin typeface="Calibri" panose="020F0502020204030204" pitchFamily="34" charset="0"/>
                      </a:endParaRPr>
                    </a:p>
                  </a:txBody>
                  <a:tcPr marL="6350" marR="6350" marT="6350" marB="0" anchor="b">
                    <a:solidFill>
                      <a:schemeClr val="bg2"/>
                    </a:solidFill>
                  </a:tcPr>
                </a:tc>
                <a:tc>
                  <a:txBody>
                    <a:bodyPr/>
                    <a:lstStyle/>
                    <a:p>
                      <a:pPr algn="ctr" fontAlgn="b"/>
                      <a:r>
                        <a:rPr lang="en-US" sz="1100" u="none" strike="noStrike" dirty="0">
                          <a:effectLst/>
                        </a:rPr>
                        <a:t>MON @ 5 pm</a:t>
                      </a:r>
                      <a:endParaRPr lang="en-US" sz="1100" b="0" i="0" u="none" strike="noStrike" dirty="0">
                        <a:solidFill>
                          <a:srgbClr val="000000"/>
                        </a:solidFill>
                        <a:effectLst/>
                        <a:latin typeface="Calibri" panose="020F0502020204030204" pitchFamily="34" charset="0"/>
                      </a:endParaRPr>
                    </a:p>
                  </a:txBody>
                  <a:tcPr marL="6350" marR="6350" marT="6350" marB="0" anchor="b">
                    <a:solidFill>
                      <a:schemeClr val="bg2"/>
                    </a:solidFill>
                  </a:tcPr>
                </a:tc>
                <a:tc>
                  <a:txBody>
                    <a:bodyPr/>
                    <a:lstStyle/>
                    <a:p>
                      <a:pPr algn="ctr" fontAlgn="b"/>
                      <a:r>
                        <a:rPr lang="en-US" sz="1100" u="none" strike="noStrike" dirty="0">
                          <a:effectLst/>
                        </a:rPr>
                        <a:t>TUE @ 5 pm</a:t>
                      </a:r>
                      <a:endParaRPr lang="en-US" sz="1100" b="0" i="0" u="none" strike="noStrike" dirty="0">
                        <a:solidFill>
                          <a:srgbClr val="000000"/>
                        </a:solidFill>
                        <a:effectLst/>
                        <a:latin typeface="Calibri" panose="020F0502020204030204" pitchFamily="34" charset="0"/>
                      </a:endParaRPr>
                    </a:p>
                  </a:txBody>
                  <a:tcPr marL="6350" marR="6350" marT="6350" marB="0" anchor="b">
                    <a:solidFill>
                      <a:schemeClr val="bg2"/>
                    </a:solidFill>
                  </a:tcPr>
                </a:tc>
                <a:tc>
                  <a:txBody>
                    <a:bodyPr/>
                    <a:lstStyle/>
                    <a:p>
                      <a:pPr algn="ctr" fontAlgn="b"/>
                      <a:r>
                        <a:rPr lang="en-US" sz="1100" u="none" strike="noStrike" dirty="0">
                          <a:effectLst/>
                        </a:rPr>
                        <a:t>MON</a:t>
                      </a:r>
                      <a:endParaRPr lang="en-US" sz="1100" b="0" i="0" u="none" strike="noStrike" dirty="0">
                        <a:solidFill>
                          <a:srgbClr val="000000"/>
                        </a:solidFill>
                        <a:effectLst/>
                        <a:latin typeface="Calibri" panose="020F0502020204030204" pitchFamily="34" charset="0"/>
                      </a:endParaRPr>
                    </a:p>
                  </a:txBody>
                  <a:tcPr marL="6350" marR="6350" marT="6350" marB="0" anchor="b">
                    <a:solidFill>
                      <a:schemeClr val="bg2"/>
                    </a:solidFill>
                  </a:tcPr>
                </a:tc>
                <a:extLst>
                  <a:ext uri="{0D108BD9-81ED-4DB2-BD59-A6C34878D82A}">
                    <a16:rowId xmlns:a16="http://schemas.microsoft.com/office/drawing/2014/main" val="2441403369"/>
                  </a:ext>
                </a:extLst>
              </a:tr>
              <a:tr h="239628">
                <a:tc>
                  <a:txBody>
                    <a:bodyPr/>
                    <a:lstStyle/>
                    <a:p>
                      <a:pPr algn="r" fontAlgn="b"/>
                      <a:r>
                        <a:rPr lang="en-US" sz="1100" b="0" i="0" u="none" strike="noStrike">
                          <a:solidFill>
                            <a:srgbClr val="000000"/>
                          </a:solidFill>
                          <a:effectLst/>
                          <a:latin typeface="Calibri" panose="020F0502020204030204" pitchFamily="34" charset="0"/>
                        </a:rPr>
                        <a:t>8/5/2024</a:t>
                      </a:r>
                    </a:p>
                  </a:txBody>
                  <a:tcPr marL="6350" marR="6350" marT="6350" marB="0" anchor="b"/>
                </a:tc>
                <a:tc>
                  <a:txBody>
                    <a:bodyPr/>
                    <a:lstStyle/>
                    <a:p>
                      <a:pPr algn="r" fontAlgn="b"/>
                      <a:r>
                        <a:rPr lang="en-US" sz="1100" b="0" i="0" u="none" strike="noStrike">
                          <a:solidFill>
                            <a:srgbClr val="000000"/>
                          </a:solidFill>
                          <a:effectLst/>
                          <a:latin typeface="Calibri" panose="020F0502020204030204" pitchFamily="34" charset="0"/>
                        </a:rPr>
                        <a:t>8/18/2024</a:t>
                      </a:r>
                    </a:p>
                  </a:txBody>
                  <a:tcPr marL="6350" marR="6350" marT="6350" marB="0" anchor="b"/>
                </a:tc>
                <a:tc>
                  <a:txBody>
                    <a:bodyPr/>
                    <a:lstStyle/>
                    <a:p>
                      <a:pPr algn="ctr" fontAlgn="b"/>
                      <a:r>
                        <a:rPr lang="en-US" sz="1100" b="0" i="0" u="none" strike="noStrike" dirty="0">
                          <a:solidFill>
                            <a:srgbClr val="000000"/>
                          </a:solidFill>
                          <a:effectLst/>
                          <a:latin typeface="Calibri" panose="020F0502020204030204" pitchFamily="34" charset="0"/>
                        </a:rPr>
                        <a:t>8/19/2024</a:t>
                      </a:r>
                    </a:p>
                  </a:txBody>
                  <a:tcPr marL="6350" marR="6350" marT="6350" marB="0" anchor="b"/>
                </a:tc>
                <a:tc>
                  <a:txBody>
                    <a:bodyPr/>
                    <a:lstStyle/>
                    <a:p>
                      <a:pPr algn="ctr" fontAlgn="b"/>
                      <a:r>
                        <a:rPr lang="en-US" sz="1100" b="0" i="0" u="none" strike="noStrike" dirty="0">
                          <a:solidFill>
                            <a:srgbClr val="000000"/>
                          </a:solidFill>
                          <a:effectLst/>
                          <a:latin typeface="Calibri" panose="020F0502020204030204" pitchFamily="34" charset="0"/>
                        </a:rPr>
                        <a:t>8/20/2024</a:t>
                      </a:r>
                    </a:p>
                  </a:txBody>
                  <a:tcPr marL="6350" marR="6350" marT="6350" marB="0" anchor="b"/>
                </a:tc>
                <a:tc>
                  <a:txBody>
                    <a:bodyPr/>
                    <a:lstStyle/>
                    <a:p>
                      <a:pPr algn="r" fontAlgn="b"/>
                      <a:r>
                        <a:rPr lang="en-US" sz="1100" b="0" i="0" u="none" strike="noStrike" dirty="0">
                          <a:solidFill>
                            <a:srgbClr val="000000"/>
                          </a:solidFill>
                          <a:effectLst/>
                          <a:highlight>
                            <a:srgbClr val="FFFF00"/>
                          </a:highlight>
                          <a:latin typeface="Calibri" panose="020F0502020204030204" pitchFamily="34" charset="0"/>
                        </a:rPr>
                        <a:t>8/26/2024</a:t>
                      </a:r>
                    </a:p>
                  </a:txBody>
                  <a:tcPr marL="6350" marR="6350" marT="6350" marB="0" anchor="b"/>
                </a:tc>
                <a:extLst>
                  <a:ext uri="{0D108BD9-81ED-4DB2-BD59-A6C34878D82A}">
                    <a16:rowId xmlns:a16="http://schemas.microsoft.com/office/drawing/2014/main" val="1981501672"/>
                  </a:ext>
                </a:extLst>
              </a:tr>
              <a:tr h="239628">
                <a:tc>
                  <a:txBody>
                    <a:bodyPr/>
                    <a:lstStyle/>
                    <a:p>
                      <a:pPr algn="r" fontAlgn="b"/>
                      <a:r>
                        <a:rPr lang="en-US" sz="1100" b="0" i="0" u="none" strike="noStrike">
                          <a:solidFill>
                            <a:srgbClr val="000000"/>
                          </a:solidFill>
                          <a:effectLst/>
                          <a:latin typeface="Calibri" panose="020F0502020204030204" pitchFamily="34" charset="0"/>
                        </a:rPr>
                        <a:t>8/19/2024</a:t>
                      </a:r>
                    </a:p>
                  </a:txBody>
                  <a:tcPr marL="6350" marR="6350" marT="6350" marB="0" anchor="b">
                    <a:solidFill>
                      <a:schemeClr val="bg2">
                        <a:lumMod val="20000"/>
                        <a:lumOff val="80000"/>
                      </a:schemeClr>
                    </a:solidFill>
                  </a:tcPr>
                </a:tc>
                <a:tc>
                  <a:txBody>
                    <a:bodyPr/>
                    <a:lstStyle/>
                    <a:p>
                      <a:pPr algn="r" fontAlgn="b"/>
                      <a:r>
                        <a:rPr lang="en-US" sz="1100" b="0" i="0" u="none" strike="noStrike">
                          <a:solidFill>
                            <a:srgbClr val="000000"/>
                          </a:solidFill>
                          <a:effectLst/>
                          <a:latin typeface="Calibri" panose="020F0502020204030204" pitchFamily="34" charset="0"/>
                        </a:rPr>
                        <a:t>9/1/2024</a:t>
                      </a:r>
                    </a:p>
                  </a:txBody>
                  <a:tcPr marL="6350" marR="6350" marT="6350" marB="0" anchor="b">
                    <a:solidFill>
                      <a:schemeClr val="bg2">
                        <a:lumMod val="20000"/>
                        <a:lumOff val="80000"/>
                      </a:schemeClr>
                    </a:solidFill>
                  </a:tcPr>
                </a:tc>
                <a:tc>
                  <a:txBody>
                    <a:bodyPr/>
                    <a:lstStyle/>
                    <a:p>
                      <a:pPr algn="ctr" fontAlgn="b"/>
                      <a:r>
                        <a:rPr lang="en-US" sz="1100" b="0" i="0" u="none" strike="noStrike" dirty="0">
                          <a:solidFill>
                            <a:srgbClr val="000000"/>
                          </a:solidFill>
                          <a:effectLst/>
                          <a:latin typeface="Calibri" panose="020F0502020204030204" pitchFamily="34" charset="0"/>
                        </a:rPr>
                        <a:t>9/2/2024</a:t>
                      </a:r>
                    </a:p>
                  </a:txBody>
                  <a:tcPr marL="6350" marR="6350" marT="6350" marB="0" anchor="b">
                    <a:solidFill>
                      <a:schemeClr val="bg2">
                        <a:lumMod val="20000"/>
                        <a:lumOff val="80000"/>
                      </a:schemeClr>
                    </a:solidFill>
                  </a:tcPr>
                </a:tc>
                <a:tc>
                  <a:txBody>
                    <a:bodyPr/>
                    <a:lstStyle/>
                    <a:p>
                      <a:pPr algn="ctr" fontAlgn="b"/>
                      <a:r>
                        <a:rPr lang="en-US" sz="1100" b="0" i="0" u="none" strike="noStrike" dirty="0">
                          <a:solidFill>
                            <a:srgbClr val="000000"/>
                          </a:solidFill>
                          <a:effectLst/>
                          <a:latin typeface="Calibri" panose="020F0502020204030204" pitchFamily="34" charset="0"/>
                        </a:rPr>
                        <a:t>9/3/2024</a:t>
                      </a:r>
                    </a:p>
                  </a:txBody>
                  <a:tcPr marL="6350" marR="6350" marT="6350" marB="0" anchor="b">
                    <a:solidFill>
                      <a:schemeClr val="bg2">
                        <a:lumMod val="20000"/>
                        <a:lumOff val="80000"/>
                      </a:schemeClr>
                    </a:solidFill>
                  </a:tcPr>
                </a:tc>
                <a:tc>
                  <a:txBody>
                    <a:bodyPr/>
                    <a:lstStyle/>
                    <a:p>
                      <a:pPr algn="r" fontAlgn="b"/>
                      <a:r>
                        <a:rPr lang="en-US" sz="1100" b="0" i="0" u="none" strike="noStrike" dirty="0">
                          <a:solidFill>
                            <a:srgbClr val="000000"/>
                          </a:solidFill>
                          <a:effectLst/>
                          <a:highlight>
                            <a:srgbClr val="FFFF00"/>
                          </a:highlight>
                          <a:latin typeface="Calibri" panose="020F0502020204030204" pitchFamily="34" charset="0"/>
                        </a:rPr>
                        <a:t>9/9/2024</a:t>
                      </a:r>
                    </a:p>
                  </a:txBody>
                  <a:tcPr marL="6350" marR="6350" marT="6350" marB="0" anchor="b">
                    <a:solidFill>
                      <a:schemeClr val="bg2">
                        <a:lumMod val="20000"/>
                        <a:lumOff val="80000"/>
                      </a:schemeClr>
                    </a:solidFill>
                  </a:tcPr>
                </a:tc>
                <a:extLst>
                  <a:ext uri="{0D108BD9-81ED-4DB2-BD59-A6C34878D82A}">
                    <a16:rowId xmlns:a16="http://schemas.microsoft.com/office/drawing/2014/main" val="1452560589"/>
                  </a:ext>
                </a:extLst>
              </a:tr>
              <a:tr h="239628">
                <a:tc>
                  <a:txBody>
                    <a:bodyPr/>
                    <a:lstStyle/>
                    <a:p>
                      <a:pPr algn="r" fontAlgn="b"/>
                      <a:r>
                        <a:rPr lang="en-US" sz="1100" b="0" i="0" u="none" strike="noStrike">
                          <a:solidFill>
                            <a:srgbClr val="000000"/>
                          </a:solidFill>
                          <a:effectLst/>
                          <a:latin typeface="Calibri" panose="020F0502020204030204" pitchFamily="34" charset="0"/>
                        </a:rPr>
                        <a:t>9/2/2024</a:t>
                      </a:r>
                    </a:p>
                  </a:txBody>
                  <a:tcPr marL="6350" marR="6350" marT="6350" marB="0" anchor="b"/>
                </a:tc>
                <a:tc>
                  <a:txBody>
                    <a:bodyPr/>
                    <a:lstStyle/>
                    <a:p>
                      <a:pPr algn="r" fontAlgn="b"/>
                      <a:r>
                        <a:rPr lang="en-US" sz="1100" b="0" i="0" u="none" strike="noStrike">
                          <a:solidFill>
                            <a:srgbClr val="000000"/>
                          </a:solidFill>
                          <a:effectLst/>
                          <a:latin typeface="Calibri" panose="020F0502020204030204" pitchFamily="34" charset="0"/>
                        </a:rPr>
                        <a:t>9/15/2024</a:t>
                      </a:r>
                    </a:p>
                  </a:txBody>
                  <a:tcPr marL="6350" marR="6350" marT="6350" marB="0" anchor="b"/>
                </a:tc>
                <a:tc>
                  <a:txBody>
                    <a:bodyPr/>
                    <a:lstStyle/>
                    <a:p>
                      <a:pPr algn="ctr" fontAlgn="b"/>
                      <a:r>
                        <a:rPr lang="en-US" sz="1100" b="0" i="0" u="none" strike="noStrike" dirty="0">
                          <a:solidFill>
                            <a:srgbClr val="000000"/>
                          </a:solidFill>
                          <a:effectLst/>
                          <a:latin typeface="Calibri" panose="020F0502020204030204" pitchFamily="34" charset="0"/>
                        </a:rPr>
                        <a:t>9/16/2024</a:t>
                      </a:r>
                    </a:p>
                  </a:txBody>
                  <a:tcPr marL="6350" marR="6350" marT="6350" marB="0" anchor="b"/>
                </a:tc>
                <a:tc>
                  <a:txBody>
                    <a:bodyPr/>
                    <a:lstStyle/>
                    <a:p>
                      <a:pPr algn="ctr" fontAlgn="b"/>
                      <a:r>
                        <a:rPr lang="en-US" sz="1100" b="0" i="0" u="none" strike="noStrike" dirty="0">
                          <a:solidFill>
                            <a:srgbClr val="000000"/>
                          </a:solidFill>
                          <a:effectLst/>
                          <a:latin typeface="Calibri" panose="020F0502020204030204" pitchFamily="34" charset="0"/>
                        </a:rPr>
                        <a:t>9/17/2024</a:t>
                      </a:r>
                    </a:p>
                  </a:txBody>
                  <a:tcPr marL="6350" marR="6350" marT="6350" marB="0" anchor="b"/>
                </a:tc>
                <a:tc>
                  <a:txBody>
                    <a:bodyPr/>
                    <a:lstStyle/>
                    <a:p>
                      <a:pPr algn="r" fontAlgn="b"/>
                      <a:r>
                        <a:rPr lang="en-US" sz="1100" b="0" i="0" u="none" strike="noStrike" dirty="0">
                          <a:solidFill>
                            <a:srgbClr val="000000"/>
                          </a:solidFill>
                          <a:effectLst/>
                          <a:highlight>
                            <a:srgbClr val="FFFF00"/>
                          </a:highlight>
                          <a:latin typeface="Calibri" panose="020F0502020204030204" pitchFamily="34" charset="0"/>
                        </a:rPr>
                        <a:t>9/23/2024</a:t>
                      </a:r>
                    </a:p>
                  </a:txBody>
                  <a:tcPr marL="6350" marR="6350" marT="6350" marB="0" anchor="b"/>
                </a:tc>
                <a:extLst>
                  <a:ext uri="{0D108BD9-81ED-4DB2-BD59-A6C34878D82A}">
                    <a16:rowId xmlns:a16="http://schemas.microsoft.com/office/drawing/2014/main" val="2910511309"/>
                  </a:ext>
                </a:extLst>
              </a:tr>
              <a:tr h="239628">
                <a:tc>
                  <a:txBody>
                    <a:bodyPr/>
                    <a:lstStyle/>
                    <a:p>
                      <a:pPr algn="r" fontAlgn="b"/>
                      <a:r>
                        <a:rPr lang="en-US" sz="1100" b="0" i="0" u="none" strike="noStrike">
                          <a:solidFill>
                            <a:srgbClr val="000000"/>
                          </a:solidFill>
                          <a:effectLst/>
                          <a:latin typeface="Calibri" panose="020F0502020204030204" pitchFamily="34" charset="0"/>
                        </a:rPr>
                        <a:t>9/16/2024</a:t>
                      </a:r>
                    </a:p>
                  </a:txBody>
                  <a:tcPr marL="6350" marR="6350" marT="6350" marB="0" anchor="b">
                    <a:solidFill>
                      <a:schemeClr val="bg2">
                        <a:lumMod val="20000"/>
                        <a:lumOff val="80000"/>
                      </a:schemeClr>
                    </a:solidFill>
                  </a:tcPr>
                </a:tc>
                <a:tc>
                  <a:txBody>
                    <a:bodyPr/>
                    <a:lstStyle/>
                    <a:p>
                      <a:pPr algn="r" fontAlgn="b"/>
                      <a:r>
                        <a:rPr lang="en-US" sz="1100" b="0" i="0" u="none" strike="noStrike">
                          <a:solidFill>
                            <a:srgbClr val="000000"/>
                          </a:solidFill>
                          <a:effectLst/>
                          <a:latin typeface="Calibri" panose="020F0502020204030204" pitchFamily="34" charset="0"/>
                        </a:rPr>
                        <a:t>9/29/2024</a:t>
                      </a:r>
                    </a:p>
                  </a:txBody>
                  <a:tcPr marL="6350" marR="6350" marT="6350" marB="0" anchor="b">
                    <a:solidFill>
                      <a:schemeClr val="bg2">
                        <a:lumMod val="20000"/>
                        <a:lumOff val="80000"/>
                      </a:schemeClr>
                    </a:solidFill>
                  </a:tcPr>
                </a:tc>
                <a:tc>
                  <a:txBody>
                    <a:bodyPr/>
                    <a:lstStyle/>
                    <a:p>
                      <a:pPr algn="ctr" fontAlgn="b"/>
                      <a:r>
                        <a:rPr lang="en-US" sz="1100" b="0" i="0" u="none" strike="noStrike" dirty="0">
                          <a:solidFill>
                            <a:srgbClr val="000000"/>
                          </a:solidFill>
                          <a:effectLst/>
                          <a:latin typeface="Calibri" panose="020F0502020204030204" pitchFamily="34" charset="0"/>
                        </a:rPr>
                        <a:t>9/30/2024</a:t>
                      </a:r>
                    </a:p>
                  </a:txBody>
                  <a:tcPr marL="6350" marR="6350" marT="6350" marB="0" anchor="b">
                    <a:solidFill>
                      <a:schemeClr val="bg2">
                        <a:lumMod val="20000"/>
                        <a:lumOff val="80000"/>
                      </a:schemeClr>
                    </a:solidFill>
                  </a:tcPr>
                </a:tc>
                <a:tc>
                  <a:txBody>
                    <a:bodyPr/>
                    <a:lstStyle/>
                    <a:p>
                      <a:pPr algn="ctr" fontAlgn="b"/>
                      <a:r>
                        <a:rPr lang="en-US" sz="1100" b="0" i="0" u="none" strike="noStrike" dirty="0">
                          <a:solidFill>
                            <a:srgbClr val="000000"/>
                          </a:solidFill>
                          <a:effectLst/>
                          <a:latin typeface="Calibri" panose="020F0502020204030204" pitchFamily="34" charset="0"/>
                        </a:rPr>
                        <a:t>10/1/2024</a:t>
                      </a:r>
                    </a:p>
                  </a:txBody>
                  <a:tcPr marL="6350" marR="6350" marT="6350" marB="0" anchor="b">
                    <a:solidFill>
                      <a:schemeClr val="bg2">
                        <a:lumMod val="20000"/>
                        <a:lumOff val="80000"/>
                      </a:schemeClr>
                    </a:solidFill>
                  </a:tcPr>
                </a:tc>
                <a:tc>
                  <a:txBody>
                    <a:bodyPr/>
                    <a:lstStyle/>
                    <a:p>
                      <a:pPr algn="r" fontAlgn="b"/>
                      <a:r>
                        <a:rPr lang="en-US" sz="1100" b="0" i="0" u="none" strike="noStrike">
                          <a:solidFill>
                            <a:srgbClr val="000000"/>
                          </a:solidFill>
                          <a:effectLst/>
                          <a:highlight>
                            <a:srgbClr val="FFFF00"/>
                          </a:highlight>
                          <a:latin typeface="Calibri" panose="020F0502020204030204" pitchFamily="34" charset="0"/>
                        </a:rPr>
                        <a:t>10/7/2024</a:t>
                      </a:r>
                    </a:p>
                  </a:txBody>
                  <a:tcPr marL="6350" marR="6350" marT="6350" marB="0" anchor="b">
                    <a:solidFill>
                      <a:schemeClr val="bg2">
                        <a:lumMod val="20000"/>
                        <a:lumOff val="80000"/>
                      </a:schemeClr>
                    </a:solidFill>
                  </a:tcPr>
                </a:tc>
                <a:extLst>
                  <a:ext uri="{0D108BD9-81ED-4DB2-BD59-A6C34878D82A}">
                    <a16:rowId xmlns:a16="http://schemas.microsoft.com/office/drawing/2014/main" val="815319053"/>
                  </a:ext>
                </a:extLst>
              </a:tr>
              <a:tr h="226408">
                <a:tc>
                  <a:txBody>
                    <a:bodyPr/>
                    <a:lstStyle/>
                    <a:p>
                      <a:pPr algn="r" fontAlgn="b"/>
                      <a:r>
                        <a:rPr lang="en-US" sz="1100" b="0" i="0" u="none" strike="noStrike">
                          <a:solidFill>
                            <a:srgbClr val="000000"/>
                          </a:solidFill>
                          <a:effectLst/>
                          <a:latin typeface="Calibri" panose="020F0502020204030204" pitchFamily="34" charset="0"/>
                        </a:rPr>
                        <a:t>9/30/2024</a:t>
                      </a:r>
                    </a:p>
                  </a:txBody>
                  <a:tcPr marL="6350" marR="6350" marT="6350" marB="0" anchor="b"/>
                </a:tc>
                <a:tc>
                  <a:txBody>
                    <a:bodyPr/>
                    <a:lstStyle/>
                    <a:p>
                      <a:pPr algn="r" fontAlgn="b"/>
                      <a:r>
                        <a:rPr lang="en-US" sz="1100" b="0" i="0" u="none" strike="noStrike">
                          <a:solidFill>
                            <a:srgbClr val="000000"/>
                          </a:solidFill>
                          <a:effectLst/>
                          <a:latin typeface="Calibri" panose="020F0502020204030204" pitchFamily="34" charset="0"/>
                        </a:rPr>
                        <a:t>10/13/2024</a:t>
                      </a:r>
                    </a:p>
                  </a:txBody>
                  <a:tcPr marL="6350" marR="6350" marT="6350" marB="0" anchor="b"/>
                </a:tc>
                <a:tc>
                  <a:txBody>
                    <a:bodyPr/>
                    <a:lstStyle/>
                    <a:p>
                      <a:pPr algn="ctr" fontAlgn="b"/>
                      <a:r>
                        <a:rPr lang="en-US" sz="1100" b="0" i="0" u="none" strike="noStrike">
                          <a:solidFill>
                            <a:srgbClr val="000000"/>
                          </a:solidFill>
                          <a:effectLst/>
                          <a:latin typeface="Calibri" panose="020F0502020204030204" pitchFamily="34" charset="0"/>
                        </a:rPr>
                        <a:t>10/14/2024</a:t>
                      </a:r>
                    </a:p>
                  </a:txBody>
                  <a:tcPr marL="6350" marR="6350" marT="6350" marB="0" anchor="b"/>
                </a:tc>
                <a:tc>
                  <a:txBody>
                    <a:bodyPr/>
                    <a:lstStyle/>
                    <a:p>
                      <a:pPr algn="ctr" fontAlgn="b"/>
                      <a:r>
                        <a:rPr lang="en-US" sz="1100" b="0" i="0" u="none" strike="noStrike" dirty="0">
                          <a:solidFill>
                            <a:srgbClr val="000000"/>
                          </a:solidFill>
                          <a:effectLst/>
                          <a:latin typeface="Calibri" panose="020F0502020204030204" pitchFamily="34" charset="0"/>
                        </a:rPr>
                        <a:t>10/15/2024</a:t>
                      </a:r>
                    </a:p>
                  </a:txBody>
                  <a:tcPr marL="6350" marR="6350" marT="6350" marB="0" anchor="b"/>
                </a:tc>
                <a:tc>
                  <a:txBody>
                    <a:bodyPr/>
                    <a:lstStyle/>
                    <a:p>
                      <a:pPr algn="r" fontAlgn="b"/>
                      <a:r>
                        <a:rPr lang="en-US" sz="1100" b="0" i="0" u="none" strike="noStrike" dirty="0">
                          <a:solidFill>
                            <a:srgbClr val="000000"/>
                          </a:solidFill>
                          <a:effectLst/>
                          <a:highlight>
                            <a:srgbClr val="FFFF00"/>
                          </a:highlight>
                          <a:latin typeface="Calibri" panose="020F0502020204030204" pitchFamily="34" charset="0"/>
                        </a:rPr>
                        <a:t>10/21/2024</a:t>
                      </a:r>
                    </a:p>
                  </a:txBody>
                  <a:tcPr marL="6350" marR="6350" marT="6350" marB="0" anchor="b"/>
                </a:tc>
                <a:extLst>
                  <a:ext uri="{0D108BD9-81ED-4DB2-BD59-A6C34878D82A}">
                    <a16:rowId xmlns:a16="http://schemas.microsoft.com/office/drawing/2014/main" val="1876896896"/>
                  </a:ext>
                </a:extLst>
              </a:tr>
              <a:tr h="239628">
                <a:tc>
                  <a:txBody>
                    <a:bodyPr/>
                    <a:lstStyle/>
                    <a:p>
                      <a:pPr algn="r" fontAlgn="b"/>
                      <a:r>
                        <a:rPr lang="en-US" sz="1100" b="0" i="0" u="none" strike="noStrike">
                          <a:solidFill>
                            <a:srgbClr val="000000"/>
                          </a:solidFill>
                          <a:effectLst/>
                          <a:latin typeface="Calibri" panose="020F0502020204030204" pitchFamily="34" charset="0"/>
                        </a:rPr>
                        <a:t>10/14/2024</a:t>
                      </a:r>
                    </a:p>
                  </a:txBody>
                  <a:tcPr marL="6350" marR="6350" marT="6350" marB="0" anchor="b">
                    <a:solidFill>
                      <a:schemeClr val="bg2">
                        <a:lumMod val="20000"/>
                        <a:lumOff val="80000"/>
                      </a:schemeClr>
                    </a:solidFill>
                  </a:tcPr>
                </a:tc>
                <a:tc>
                  <a:txBody>
                    <a:bodyPr/>
                    <a:lstStyle/>
                    <a:p>
                      <a:pPr algn="r" fontAlgn="b"/>
                      <a:r>
                        <a:rPr lang="en-US" sz="1100" b="0" i="0" u="none" strike="noStrike">
                          <a:solidFill>
                            <a:srgbClr val="000000"/>
                          </a:solidFill>
                          <a:effectLst/>
                          <a:latin typeface="Calibri" panose="020F0502020204030204" pitchFamily="34" charset="0"/>
                        </a:rPr>
                        <a:t>10/27/2024</a:t>
                      </a:r>
                    </a:p>
                  </a:txBody>
                  <a:tcPr marL="6350" marR="6350" marT="6350" marB="0" anchor="b">
                    <a:solidFill>
                      <a:schemeClr val="bg2">
                        <a:lumMod val="20000"/>
                        <a:lumOff val="80000"/>
                      </a:schemeClr>
                    </a:solidFill>
                  </a:tcPr>
                </a:tc>
                <a:tc>
                  <a:txBody>
                    <a:bodyPr/>
                    <a:lstStyle/>
                    <a:p>
                      <a:pPr algn="ctr" fontAlgn="b"/>
                      <a:r>
                        <a:rPr lang="en-US" sz="1100" b="0" i="0" u="none" strike="noStrike" dirty="0">
                          <a:solidFill>
                            <a:srgbClr val="000000"/>
                          </a:solidFill>
                          <a:effectLst/>
                          <a:latin typeface="Calibri" panose="020F0502020204030204" pitchFamily="34" charset="0"/>
                        </a:rPr>
                        <a:t>10/28/2024</a:t>
                      </a:r>
                    </a:p>
                  </a:txBody>
                  <a:tcPr marL="6350" marR="6350" marT="6350" marB="0" anchor="b">
                    <a:solidFill>
                      <a:schemeClr val="bg2">
                        <a:lumMod val="20000"/>
                        <a:lumOff val="80000"/>
                      </a:schemeClr>
                    </a:solidFill>
                  </a:tcPr>
                </a:tc>
                <a:tc>
                  <a:txBody>
                    <a:bodyPr/>
                    <a:lstStyle/>
                    <a:p>
                      <a:pPr algn="ctr" fontAlgn="b"/>
                      <a:r>
                        <a:rPr lang="en-US" sz="1100" b="0" i="0" u="none" strike="noStrike" dirty="0">
                          <a:solidFill>
                            <a:srgbClr val="000000"/>
                          </a:solidFill>
                          <a:effectLst/>
                          <a:latin typeface="Calibri" panose="020F0502020204030204" pitchFamily="34" charset="0"/>
                        </a:rPr>
                        <a:t>10/29/2024</a:t>
                      </a:r>
                    </a:p>
                  </a:txBody>
                  <a:tcPr marL="6350" marR="6350" marT="6350" marB="0" anchor="b">
                    <a:solidFill>
                      <a:schemeClr val="bg2">
                        <a:lumMod val="20000"/>
                        <a:lumOff val="80000"/>
                      </a:schemeClr>
                    </a:solidFill>
                  </a:tcPr>
                </a:tc>
                <a:tc>
                  <a:txBody>
                    <a:bodyPr/>
                    <a:lstStyle/>
                    <a:p>
                      <a:pPr algn="r" fontAlgn="b"/>
                      <a:r>
                        <a:rPr lang="en-US" sz="1100" b="0" i="0" u="none" strike="noStrike" dirty="0">
                          <a:solidFill>
                            <a:srgbClr val="000000"/>
                          </a:solidFill>
                          <a:effectLst/>
                          <a:highlight>
                            <a:srgbClr val="FFFF00"/>
                          </a:highlight>
                          <a:latin typeface="Calibri" panose="020F0502020204030204" pitchFamily="34" charset="0"/>
                        </a:rPr>
                        <a:t>11/4/2024</a:t>
                      </a:r>
                    </a:p>
                  </a:txBody>
                  <a:tcPr marL="6350" marR="6350" marT="6350" marB="0" anchor="b">
                    <a:solidFill>
                      <a:schemeClr val="bg2">
                        <a:lumMod val="20000"/>
                        <a:lumOff val="80000"/>
                      </a:schemeClr>
                    </a:solidFill>
                  </a:tcPr>
                </a:tc>
                <a:extLst>
                  <a:ext uri="{0D108BD9-81ED-4DB2-BD59-A6C34878D82A}">
                    <a16:rowId xmlns:a16="http://schemas.microsoft.com/office/drawing/2014/main" val="2858966095"/>
                  </a:ext>
                </a:extLst>
              </a:tr>
              <a:tr h="239628">
                <a:tc>
                  <a:txBody>
                    <a:bodyPr/>
                    <a:lstStyle/>
                    <a:p>
                      <a:pPr algn="r" fontAlgn="b"/>
                      <a:r>
                        <a:rPr lang="en-US" sz="1100" b="0" i="0" u="none" strike="noStrike">
                          <a:solidFill>
                            <a:srgbClr val="000000"/>
                          </a:solidFill>
                          <a:effectLst/>
                          <a:latin typeface="Calibri" panose="020F0502020204030204" pitchFamily="34" charset="0"/>
                        </a:rPr>
                        <a:t>10/28/2024</a:t>
                      </a:r>
                    </a:p>
                  </a:txBody>
                  <a:tcPr marL="6350" marR="6350" marT="6350" marB="0" anchor="b"/>
                </a:tc>
                <a:tc>
                  <a:txBody>
                    <a:bodyPr/>
                    <a:lstStyle/>
                    <a:p>
                      <a:pPr algn="r" fontAlgn="b"/>
                      <a:r>
                        <a:rPr lang="en-US" sz="1100" b="0" i="0" u="none" strike="noStrike">
                          <a:solidFill>
                            <a:srgbClr val="000000"/>
                          </a:solidFill>
                          <a:effectLst/>
                          <a:latin typeface="Calibri" panose="020F0502020204030204" pitchFamily="34" charset="0"/>
                        </a:rPr>
                        <a:t>11/10/2024</a:t>
                      </a:r>
                    </a:p>
                  </a:txBody>
                  <a:tcPr marL="6350" marR="6350" marT="6350" marB="0" anchor="b"/>
                </a:tc>
                <a:tc>
                  <a:txBody>
                    <a:bodyPr/>
                    <a:lstStyle/>
                    <a:p>
                      <a:pPr algn="ctr" fontAlgn="b"/>
                      <a:r>
                        <a:rPr lang="en-US" sz="1100" b="0" i="0" u="none" strike="noStrike">
                          <a:solidFill>
                            <a:srgbClr val="000000"/>
                          </a:solidFill>
                          <a:effectLst/>
                          <a:latin typeface="Calibri" panose="020F0502020204030204" pitchFamily="34" charset="0"/>
                        </a:rPr>
                        <a:t>11/11/2024</a:t>
                      </a:r>
                    </a:p>
                  </a:txBody>
                  <a:tcPr marL="6350" marR="6350" marT="6350" marB="0" anchor="b"/>
                </a:tc>
                <a:tc>
                  <a:txBody>
                    <a:bodyPr/>
                    <a:lstStyle/>
                    <a:p>
                      <a:pPr algn="ctr" fontAlgn="b"/>
                      <a:r>
                        <a:rPr lang="en-US" sz="1100" b="0" i="0" u="none" strike="noStrike" dirty="0">
                          <a:solidFill>
                            <a:srgbClr val="000000"/>
                          </a:solidFill>
                          <a:effectLst/>
                          <a:latin typeface="Calibri" panose="020F0502020204030204" pitchFamily="34" charset="0"/>
                        </a:rPr>
                        <a:t>11/12/2024</a:t>
                      </a:r>
                    </a:p>
                  </a:txBody>
                  <a:tcPr marL="6350" marR="6350" marT="6350" marB="0" anchor="b"/>
                </a:tc>
                <a:tc>
                  <a:txBody>
                    <a:bodyPr/>
                    <a:lstStyle/>
                    <a:p>
                      <a:pPr algn="r" fontAlgn="b"/>
                      <a:r>
                        <a:rPr lang="en-US" sz="1100" b="0" i="0" u="none" strike="noStrike">
                          <a:solidFill>
                            <a:srgbClr val="000000"/>
                          </a:solidFill>
                          <a:effectLst/>
                          <a:highlight>
                            <a:srgbClr val="FFFF00"/>
                          </a:highlight>
                          <a:latin typeface="Calibri" panose="020F0502020204030204" pitchFamily="34" charset="0"/>
                        </a:rPr>
                        <a:t>11/18/2024</a:t>
                      </a:r>
                    </a:p>
                  </a:txBody>
                  <a:tcPr marL="6350" marR="6350" marT="6350" marB="0" anchor="b"/>
                </a:tc>
                <a:extLst>
                  <a:ext uri="{0D108BD9-81ED-4DB2-BD59-A6C34878D82A}">
                    <a16:rowId xmlns:a16="http://schemas.microsoft.com/office/drawing/2014/main" val="165261947"/>
                  </a:ext>
                </a:extLst>
              </a:tr>
              <a:tr h="239628">
                <a:tc>
                  <a:txBody>
                    <a:bodyPr/>
                    <a:lstStyle/>
                    <a:p>
                      <a:pPr algn="r" fontAlgn="b"/>
                      <a:r>
                        <a:rPr lang="en-US" sz="1100" b="0" i="0" u="none" strike="noStrike">
                          <a:solidFill>
                            <a:srgbClr val="000000"/>
                          </a:solidFill>
                          <a:effectLst/>
                          <a:latin typeface="Calibri" panose="020F0502020204030204" pitchFamily="34" charset="0"/>
                        </a:rPr>
                        <a:t>11/11/2024</a:t>
                      </a:r>
                    </a:p>
                  </a:txBody>
                  <a:tcPr marL="6350" marR="6350" marT="6350" marB="0" anchor="b">
                    <a:solidFill>
                      <a:schemeClr val="bg2">
                        <a:lumMod val="20000"/>
                        <a:lumOff val="80000"/>
                      </a:schemeClr>
                    </a:solidFill>
                  </a:tcPr>
                </a:tc>
                <a:tc>
                  <a:txBody>
                    <a:bodyPr/>
                    <a:lstStyle/>
                    <a:p>
                      <a:pPr algn="r" fontAlgn="b"/>
                      <a:r>
                        <a:rPr lang="en-US" sz="1100" b="0" i="0" u="none" strike="noStrike">
                          <a:solidFill>
                            <a:srgbClr val="000000"/>
                          </a:solidFill>
                          <a:effectLst/>
                          <a:latin typeface="Calibri" panose="020F0502020204030204" pitchFamily="34" charset="0"/>
                        </a:rPr>
                        <a:t>11/24/2024</a:t>
                      </a:r>
                    </a:p>
                  </a:txBody>
                  <a:tcPr marL="6350" marR="6350" marT="6350" marB="0" anchor="b">
                    <a:solidFill>
                      <a:schemeClr val="bg2">
                        <a:lumMod val="20000"/>
                        <a:lumOff val="80000"/>
                      </a:schemeClr>
                    </a:solidFill>
                  </a:tcPr>
                </a:tc>
                <a:tc>
                  <a:txBody>
                    <a:bodyPr/>
                    <a:lstStyle/>
                    <a:p>
                      <a:pPr algn="ctr" fontAlgn="b"/>
                      <a:r>
                        <a:rPr lang="en-US" sz="1100" b="0" i="0" u="none" strike="noStrike" dirty="0">
                          <a:solidFill>
                            <a:srgbClr val="000000"/>
                          </a:solidFill>
                          <a:effectLst/>
                          <a:latin typeface="Calibri" panose="020F0502020204030204" pitchFamily="34" charset="0"/>
                        </a:rPr>
                        <a:t>11/25/2024</a:t>
                      </a:r>
                    </a:p>
                  </a:txBody>
                  <a:tcPr marL="6350" marR="6350" marT="6350" marB="0" anchor="b">
                    <a:solidFill>
                      <a:schemeClr val="bg2">
                        <a:lumMod val="20000"/>
                        <a:lumOff val="80000"/>
                      </a:schemeClr>
                    </a:solidFill>
                  </a:tcPr>
                </a:tc>
                <a:tc>
                  <a:txBody>
                    <a:bodyPr/>
                    <a:lstStyle/>
                    <a:p>
                      <a:pPr algn="ctr" fontAlgn="b"/>
                      <a:r>
                        <a:rPr lang="en-US" sz="1100" b="0" i="0" u="none" strike="noStrike" dirty="0">
                          <a:solidFill>
                            <a:srgbClr val="000000"/>
                          </a:solidFill>
                          <a:effectLst/>
                          <a:latin typeface="Calibri" panose="020F0502020204030204" pitchFamily="34" charset="0"/>
                        </a:rPr>
                        <a:t>11/26/2024</a:t>
                      </a:r>
                    </a:p>
                  </a:txBody>
                  <a:tcPr marL="6350" marR="6350" marT="6350" marB="0" anchor="b">
                    <a:solidFill>
                      <a:schemeClr val="bg2">
                        <a:lumMod val="20000"/>
                        <a:lumOff val="80000"/>
                      </a:schemeClr>
                    </a:solidFill>
                  </a:tcPr>
                </a:tc>
                <a:tc>
                  <a:txBody>
                    <a:bodyPr/>
                    <a:lstStyle/>
                    <a:p>
                      <a:pPr algn="r" fontAlgn="b"/>
                      <a:r>
                        <a:rPr lang="en-US" sz="1100" b="0" i="0" u="none" strike="noStrike" dirty="0">
                          <a:solidFill>
                            <a:srgbClr val="000000"/>
                          </a:solidFill>
                          <a:effectLst/>
                          <a:highlight>
                            <a:srgbClr val="FFFF00"/>
                          </a:highlight>
                          <a:latin typeface="Calibri" panose="020F0502020204030204" pitchFamily="34" charset="0"/>
                        </a:rPr>
                        <a:t>12/2/2024</a:t>
                      </a:r>
                    </a:p>
                  </a:txBody>
                  <a:tcPr marL="6350" marR="6350" marT="6350" marB="0" anchor="b">
                    <a:solidFill>
                      <a:schemeClr val="bg2">
                        <a:lumMod val="20000"/>
                        <a:lumOff val="80000"/>
                      </a:schemeClr>
                    </a:solidFill>
                  </a:tcPr>
                </a:tc>
                <a:extLst>
                  <a:ext uri="{0D108BD9-81ED-4DB2-BD59-A6C34878D82A}">
                    <a16:rowId xmlns:a16="http://schemas.microsoft.com/office/drawing/2014/main" val="388777070"/>
                  </a:ext>
                </a:extLst>
              </a:tr>
              <a:tr h="239628">
                <a:tc>
                  <a:txBody>
                    <a:bodyPr/>
                    <a:lstStyle/>
                    <a:p>
                      <a:pPr algn="r" fontAlgn="b"/>
                      <a:r>
                        <a:rPr lang="en-US" sz="1100" b="0" i="0" u="none" strike="noStrike">
                          <a:solidFill>
                            <a:srgbClr val="000000"/>
                          </a:solidFill>
                          <a:effectLst/>
                          <a:latin typeface="Calibri" panose="020F0502020204030204" pitchFamily="34" charset="0"/>
                        </a:rPr>
                        <a:t>11/25/2024</a:t>
                      </a:r>
                    </a:p>
                  </a:txBody>
                  <a:tcPr marL="6350" marR="6350" marT="6350" marB="0" anchor="b"/>
                </a:tc>
                <a:tc>
                  <a:txBody>
                    <a:bodyPr/>
                    <a:lstStyle/>
                    <a:p>
                      <a:pPr algn="r" fontAlgn="b"/>
                      <a:r>
                        <a:rPr lang="en-US" sz="1100" b="0" i="0" u="none" strike="noStrike">
                          <a:solidFill>
                            <a:srgbClr val="000000"/>
                          </a:solidFill>
                          <a:effectLst/>
                          <a:latin typeface="Calibri" panose="020F0502020204030204" pitchFamily="34" charset="0"/>
                        </a:rPr>
                        <a:t>12/8/2024</a:t>
                      </a:r>
                    </a:p>
                  </a:txBody>
                  <a:tcPr marL="6350" marR="6350" marT="6350" marB="0" anchor="b"/>
                </a:tc>
                <a:tc>
                  <a:txBody>
                    <a:bodyPr/>
                    <a:lstStyle/>
                    <a:p>
                      <a:pPr algn="ctr" fontAlgn="b"/>
                      <a:r>
                        <a:rPr lang="en-US" sz="1100" b="0" i="0" u="none" strike="noStrike" dirty="0">
                          <a:solidFill>
                            <a:srgbClr val="000000"/>
                          </a:solidFill>
                          <a:effectLst/>
                          <a:latin typeface="Calibri" panose="020F0502020204030204" pitchFamily="34" charset="0"/>
                        </a:rPr>
                        <a:t>12/9/2024</a:t>
                      </a:r>
                    </a:p>
                  </a:txBody>
                  <a:tcPr marL="6350" marR="6350" marT="6350" marB="0" anchor="b"/>
                </a:tc>
                <a:tc>
                  <a:txBody>
                    <a:bodyPr/>
                    <a:lstStyle/>
                    <a:p>
                      <a:pPr algn="ctr" fontAlgn="b"/>
                      <a:r>
                        <a:rPr lang="en-US" sz="1100" b="0" i="0" u="none" strike="noStrike">
                          <a:solidFill>
                            <a:srgbClr val="000000"/>
                          </a:solidFill>
                          <a:effectLst/>
                          <a:latin typeface="Calibri" panose="020F0502020204030204" pitchFamily="34" charset="0"/>
                        </a:rPr>
                        <a:t>12/10/2024</a:t>
                      </a:r>
                    </a:p>
                  </a:txBody>
                  <a:tcPr marL="6350" marR="6350" marT="6350" marB="0" anchor="b"/>
                </a:tc>
                <a:tc>
                  <a:txBody>
                    <a:bodyPr/>
                    <a:lstStyle/>
                    <a:p>
                      <a:pPr algn="r" fontAlgn="b"/>
                      <a:r>
                        <a:rPr lang="en-US" sz="1100" b="0" i="0" u="none" strike="noStrike" dirty="0">
                          <a:solidFill>
                            <a:srgbClr val="000000"/>
                          </a:solidFill>
                          <a:effectLst/>
                          <a:highlight>
                            <a:srgbClr val="FFFF00"/>
                          </a:highlight>
                          <a:latin typeface="Calibri" panose="020F0502020204030204" pitchFamily="34" charset="0"/>
                        </a:rPr>
                        <a:t>12/16/2024</a:t>
                      </a:r>
                    </a:p>
                  </a:txBody>
                  <a:tcPr marL="6350" marR="6350" marT="6350" marB="0" anchor="b"/>
                </a:tc>
                <a:extLst>
                  <a:ext uri="{0D108BD9-81ED-4DB2-BD59-A6C34878D82A}">
                    <a16:rowId xmlns:a16="http://schemas.microsoft.com/office/drawing/2014/main" val="1754882626"/>
                  </a:ext>
                </a:extLst>
              </a:tr>
              <a:tr h="239628">
                <a:tc>
                  <a:txBody>
                    <a:bodyPr/>
                    <a:lstStyle/>
                    <a:p>
                      <a:pPr algn="r" fontAlgn="b"/>
                      <a:r>
                        <a:rPr lang="en-US" sz="1100" b="0" i="0" u="none" strike="noStrike">
                          <a:solidFill>
                            <a:srgbClr val="000000"/>
                          </a:solidFill>
                          <a:effectLst/>
                          <a:latin typeface="Calibri" panose="020F0502020204030204" pitchFamily="34" charset="0"/>
                        </a:rPr>
                        <a:t>12/9/2024</a:t>
                      </a:r>
                    </a:p>
                  </a:txBody>
                  <a:tcPr marL="6350" marR="6350" marT="6350" marB="0" anchor="b">
                    <a:solidFill>
                      <a:schemeClr val="bg2">
                        <a:lumMod val="20000"/>
                        <a:lumOff val="80000"/>
                      </a:schemeClr>
                    </a:solidFill>
                  </a:tcPr>
                </a:tc>
                <a:tc>
                  <a:txBody>
                    <a:bodyPr/>
                    <a:lstStyle/>
                    <a:p>
                      <a:pPr algn="r" fontAlgn="b"/>
                      <a:r>
                        <a:rPr lang="en-US" sz="1100" b="0" i="0" u="none" strike="noStrike">
                          <a:solidFill>
                            <a:srgbClr val="000000"/>
                          </a:solidFill>
                          <a:effectLst/>
                          <a:latin typeface="Calibri" panose="020F0502020204030204" pitchFamily="34" charset="0"/>
                        </a:rPr>
                        <a:t>12/22/2024</a:t>
                      </a:r>
                    </a:p>
                  </a:txBody>
                  <a:tcPr marL="6350" marR="6350" marT="6350" marB="0" anchor="b">
                    <a:solidFill>
                      <a:schemeClr val="bg2">
                        <a:lumMod val="20000"/>
                        <a:lumOff val="80000"/>
                      </a:schemeClr>
                    </a:solidFill>
                  </a:tcPr>
                </a:tc>
                <a:tc>
                  <a:txBody>
                    <a:bodyPr/>
                    <a:lstStyle/>
                    <a:p>
                      <a:pPr algn="ctr" fontAlgn="b"/>
                      <a:r>
                        <a:rPr lang="en-US" sz="1100" b="0" i="0" u="none" strike="noStrike">
                          <a:solidFill>
                            <a:srgbClr val="000000"/>
                          </a:solidFill>
                          <a:effectLst/>
                          <a:latin typeface="Calibri" panose="020F0502020204030204" pitchFamily="34" charset="0"/>
                        </a:rPr>
                        <a:t>12/23/2024</a:t>
                      </a:r>
                    </a:p>
                  </a:txBody>
                  <a:tcPr marL="6350" marR="6350" marT="6350" marB="0" anchor="b">
                    <a:solidFill>
                      <a:schemeClr val="bg2">
                        <a:lumMod val="20000"/>
                        <a:lumOff val="80000"/>
                      </a:schemeClr>
                    </a:solidFill>
                  </a:tcPr>
                </a:tc>
                <a:tc>
                  <a:txBody>
                    <a:bodyPr/>
                    <a:lstStyle/>
                    <a:p>
                      <a:pPr algn="ctr" fontAlgn="b"/>
                      <a:r>
                        <a:rPr lang="en-US" sz="1100" b="0" i="0" u="none" strike="noStrike" dirty="0">
                          <a:solidFill>
                            <a:srgbClr val="000000"/>
                          </a:solidFill>
                          <a:effectLst/>
                          <a:latin typeface="Calibri" panose="020F0502020204030204" pitchFamily="34" charset="0"/>
                        </a:rPr>
                        <a:t>12/24/2024</a:t>
                      </a:r>
                    </a:p>
                  </a:txBody>
                  <a:tcPr marL="6350" marR="6350" marT="6350" marB="0" anchor="b">
                    <a:solidFill>
                      <a:schemeClr val="bg2">
                        <a:lumMod val="20000"/>
                        <a:lumOff val="80000"/>
                      </a:schemeClr>
                    </a:solidFill>
                  </a:tcPr>
                </a:tc>
                <a:tc>
                  <a:txBody>
                    <a:bodyPr/>
                    <a:lstStyle/>
                    <a:p>
                      <a:pPr algn="r" fontAlgn="b"/>
                      <a:r>
                        <a:rPr lang="en-US" sz="1100" b="0" i="0" u="none" strike="noStrike">
                          <a:solidFill>
                            <a:srgbClr val="000000"/>
                          </a:solidFill>
                          <a:effectLst/>
                          <a:highlight>
                            <a:srgbClr val="FFFF00"/>
                          </a:highlight>
                          <a:latin typeface="Calibri" panose="020F0502020204030204" pitchFamily="34" charset="0"/>
                        </a:rPr>
                        <a:t>12/30/2024</a:t>
                      </a:r>
                    </a:p>
                  </a:txBody>
                  <a:tcPr marL="6350" marR="6350" marT="6350" marB="0" anchor="b">
                    <a:solidFill>
                      <a:schemeClr val="bg2">
                        <a:lumMod val="20000"/>
                        <a:lumOff val="80000"/>
                      </a:schemeClr>
                    </a:solidFill>
                  </a:tcPr>
                </a:tc>
                <a:extLst>
                  <a:ext uri="{0D108BD9-81ED-4DB2-BD59-A6C34878D82A}">
                    <a16:rowId xmlns:a16="http://schemas.microsoft.com/office/drawing/2014/main" val="1234758160"/>
                  </a:ext>
                </a:extLst>
              </a:tr>
              <a:tr h="239628">
                <a:tc>
                  <a:txBody>
                    <a:bodyPr/>
                    <a:lstStyle/>
                    <a:p>
                      <a:pPr algn="r" fontAlgn="b"/>
                      <a:r>
                        <a:rPr lang="en-US" sz="1100" b="0" i="0" u="none" strike="noStrike">
                          <a:solidFill>
                            <a:srgbClr val="000000"/>
                          </a:solidFill>
                          <a:effectLst/>
                          <a:latin typeface="Calibri" panose="020F0502020204030204" pitchFamily="34" charset="0"/>
                        </a:rPr>
                        <a:t>12/23/2024</a:t>
                      </a:r>
                    </a:p>
                  </a:txBody>
                  <a:tcPr marL="6350" marR="6350" marT="6350" marB="0" anchor="b"/>
                </a:tc>
                <a:tc>
                  <a:txBody>
                    <a:bodyPr/>
                    <a:lstStyle/>
                    <a:p>
                      <a:pPr algn="r" fontAlgn="b"/>
                      <a:r>
                        <a:rPr lang="en-US" sz="1100" b="0" i="0" u="none" strike="noStrike">
                          <a:solidFill>
                            <a:srgbClr val="000000"/>
                          </a:solidFill>
                          <a:effectLst/>
                          <a:latin typeface="Calibri" panose="020F0502020204030204" pitchFamily="34" charset="0"/>
                        </a:rPr>
                        <a:t>1/5/2025</a:t>
                      </a:r>
                    </a:p>
                  </a:txBody>
                  <a:tcPr marL="6350" marR="6350" marT="6350" marB="0" anchor="b"/>
                </a:tc>
                <a:tc>
                  <a:txBody>
                    <a:bodyPr/>
                    <a:lstStyle/>
                    <a:p>
                      <a:pPr algn="ctr" fontAlgn="b"/>
                      <a:r>
                        <a:rPr lang="en-US" sz="1100" b="0" i="0" u="none" strike="noStrike" dirty="0">
                          <a:solidFill>
                            <a:srgbClr val="000000"/>
                          </a:solidFill>
                          <a:effectLst/>
                          <a:latin typeface="Calibri" panose="020F0502020204030204" pitchFamily="34" charset="0"/>
                        </a:rPr>
                        <a:t>1/6/2025</a:t>
                      </a:r>
                    </a:p>
                  </a:txBody>
                  <a:tcPr marL="6350" marR="6350" marT="6350" marB="0" anchor="b"/>
                </a:tc>
                <a:tc>
                  <a:txBody>
                    <a:bodyPr/>
                    <a:lstStyle/>
                    <a:p>
                      <a:pPr algn="ctr" fontAlgn="b"/>
                      <a:r>
                        <a:rPr lang="en-US" sz="1100" b="0" i="0" u="none" strike="noStrike" dirty="0">
                          <a:solidFill>
                            <a:srgbClr val="000000"/>
                          </a:solidFill>
                          <a:effectLst/>
                          <a:latin typeface="Calibri" panose="020F0502020204030204" pitchFamily="34" charset="0"/>
                        </a:rPr>
                        <a:t>1/7/2025</a:t>
                      </a:r>
                    </a:p>
                  </a:txBody>
                  <a:tcPr marL="6350" marR="6350" marT="6350" marB="0" anchor="b"/>
                </a:tc>
                <a:tc>
                  <a:txBody>
                    <a:bodyPr/>
                    <a:lstStyle/>
                    <a:p>
                      <a:pPr algn="r" fontAlgn="b"/>
                      <a:r>
                        <a:rPr lang="en-US" sz="1100" b="0" i="0" u="none" strike="noStrike" dirty="0">
                          <a:solidFill>
                            <a:srgbClr val="000000"/>
                          </a:solidFill>
                          <a:effectLst/>
                          <a:highlight>
                            <a:srgbClr val="FFFF00"/>
                          </a:highlight>
                          <a:latin typeface="Calibri" panose="020F0502020204030204" pitchFamily="34" charset="0"/>
                        </a:rPr>
                        <a:t>1/13/2025</a:t>
                      </a:r>
                    </a:p>
                  </a:txBody>
                  <a:tcPr marL="6350" marR="6350" marT="6350" marB="0" anchor="b"/>
                </a:tc>
                <a:extLst>
                  <a:ext uri="{0D108BD9-81ED-4DB2-BD59-A6C34878D82A}">
                    <a16:rowId xmlns:a16="http://schemas.microsoft.com/office/drawing/2014/main" val="2542003474"/>
                  </a:ext>
                </a:extLst>
              </a:tr>
              <a:tr h="239628">
                <a:tc>
                  <a:txBody>
                    <a:bodyPr/>
                    <a:lstStyle/>
                    <a:p>
                      <a:pPr algn="r" fontAlgn="b"/>
                      <a:r>
                        <a:rPr lang="en-US" sz="1100" b="0" i="0" u="none" strike="noStrike">
                          <a:solidFill>
                            <a:srgbClr val="000000"/>
                          </a:solidFill>
                          <a:effectLst/>
                          <a:latin typeface="Calibri" panose="020F0502020204030204" pitchFamily="34" charset="0"/>
                        </a:rPr>
                        <a:t>1/6/2025</a:t>
                      </a:r>
                    </a:p>
                  </a:txBody>
                  <a:tcPr marL="6350" marR="6350" marT="6350" marB="0" anchor="b">
                    <a:solidFill>
                      <a:schemeClr val="bg2">
                        <a:lumMod val="20000"/>
                        <a:lumOff val="80000"/>
                      </a:schemeClr>
                    </a:solidFill>
                  </a:tcPr>
                </a:tc>
                <a:tc>
                  <a:txBody>
                    <a:bodyPr/>
                    <a:lstStyle/>
                    <a:p>
                      <a:pPr algn="r" fontAlgn="b"/>
                      <a:r>
                        <a:rPr lang="en-US" sz="1100" b="0" i="0" u="none" strike="noStrike">
                          <a:solidFill>
                            <a:srgbClr val="000000"/>
                          </a:solidFill>
                          <a:effectLst/>
                          <a:latin typeface="Calibri" panose="020F0502020204030204" pitchFamily="34" charset="0"/>
                        </a:rPr>
                        <a:t>1/19/2025</a:t>
                      </a:r>
                    </a:p>
                  </a:txBody>
                  <a:tcPr marL="6350" marR="6350" marT="6350" marB="0" anchor="b">
                    <a:solidFill>
                      <a:schemeClr val="bg2">
                        <a:lumMod val="20000"/>
                        <a:lumOff val="80000"/>
                      </a:schemeClr>
                    </a:solidFill>
                  </a:tcPr>
                </a:tc>
                <a:tc>
                  <a:txBody>
                    <a:bodyPr/>
                    <a:lstStyle/>
                    <a:p>
                      <a:pPr algn="ctr" fontAlgn="b"/>
                      <a:r>
                        <a:rPr lang="en-US" sz="1100" b="0" i="0" u="none" strike="noStrike" dirty="0">
                          <a:solidFill>
                            <a:srgbClr val="000000"/>
                          </a:solidFill>
                          <a:effectLst/>
                          <a:latin typeface="Calibri" panose="020F0502020204030204" pitchFamily="34" charset="0"/>
                        </a:rPr>
                        <a:t>1/20/2025</a:t>
                      </a:r>
                    </a:p>
                  </a:txBody>
                  <a:tcPr marL="6350" marR="6350" marT="6350" marB="0" anchor="b">
                    <a:solidFill>
                      <a:schemeClr val="bg2">
                        <a:lumMod val="20000"/>
                        <a:lumOff val="80000"/>
                      </a:schemeClr>
                    </a:solidFill>
                  </a:tcPr>
                </a:tc>
                <a:tc>
                  <a:txBody>
                    <a:bodyPr/>
                    <a:lstStyle/>
                    <a:p>
                      <a:pPr algn="ctr" fontAlgn="b"/>
                      <a:r>
                        <a:rPr lang="en-US" sz="1100" b="0" i="0" u="none" strike="noStrike" dirty="0">
                          <a:solidFill>
                            <a:srgbClr val="000000"/>
                          </a:solidFill>
                          <a:effectLst/>
                          <a:latin typeface="Calibri" panose="020F0502020204030204" pitchFamily="34" charset="0"/>
                        </a:rPr>
                        <a:t>1/21/2025</a:t>
                      </a:r>
                    </a:p>
                  </a:txBody>
                  <a:tcPr marL="6350" marR="6350" marT="6350" marB="0" anchor="b">
                    <a:solidFill>
                      <a:schemeClr val="bg2">
                        <a:lumMod val="20000"/>
                        <a:lumOff val="80000"/>
                      </a:schemeClr>
                    </a:solidFill>
                  </a:tcPr>
                </a:tc>
                <a:tc>
                  <a:txBody>
                    <a:bodyPr/>
                    <a:lstStyle/>
                    <a:p>
                      <a:pPr algn="r" fontAlgn="b"/>
                      <a:r>
                        <a:rPr lang="en-US" sz="1100" b="0" i="0" u="none" strike="noStrike" dirty="0">
                          <a:solidFill>
                            <a:srgbClr val="000000"/>
                          </a:solidFill>
                          <a:effectLst/>
                          <a:highlight>
                            <a:srgbClr val="FFFF00"/>
                          </a:highlight>
                          <a:latin typeface="Calibri" panose="020F0502020204030204" pitchFamily="34" charset="0"/>
                        </a:rPr>
                        <a:t>1/27/2025</a:t>
                      </a:r>
                    </a:p>
                  </a:txBody>
                  <a:tcPr marL="6350" marR="6350" marT="6350" marB="0" anchor="b">
                    <a:solidFill>
                      <a:schemeClr val="bg2">
                        <a:lumMod val="20000"/>
                        <a:lumOff val="80000"/>
                      </a:schemeClr>
                    </a:solidFill>
                  </a:tcPr>
                </a:tc>
                <a:extLst>
                  <a:ext uri="{0D108BD9-81ED-4DB2-BD59-A6C34878D82A}">
                    <a16:rowId xmlns:a16="http://schemas.microsoft.com/office/drawing/2014/main" val="1310530843"/>
                  </a:ext>
                </a:extLst>
              </a:tr>
              <a:tr h="239628">
                <a:tc>
                  <a:txBody>
                    <a:bodyPr/>
                    <a:lstStyle/>
                    <a:p>
                      <a:pPr algn="r" fontAlgn="b"/>
                      <a:r>
                        <a:rPr lang="en-US" sz="1100" b="0" i="0" u="none" strike="noStrike">
                          <a:solidFill>
                            <a:srgbClr val="000000"/>
                          </a:solidFill>
                          <a:effectLst/>
                          <a:latin typeface="Calibri" panose="020F0502020204030204" pitchFamily="34" charset="0"/>
                        </a:rPr>
                        <a:t>1/20/2025</a:t>
                      </a:r>
                    </a:p>
                  </a:txBody>
                  <a:tcPr marL="6350" marR="6350" marT="6350" marB="0" anchor="b"/>
                </a:tc>
                <a:tc>
                  <a:txBody>
                    <a:bodyPr/>
                    <a:lstStyle/>
                    <a:p>
                      <a:pPr algn="r" fontAlgn="b"/>
                      <a:r>
                        <a:rPr lang="en-US" sz="1100" b="0" i="0" u="none" strike="noStrike">
                          <a:solidFill>
                            <a:srgbClr val="000000"/>
                          </a:solidFill>
                          <a:effectLst/>
                          <a:latin typeface="Calibri" panose="020F0502020204030204" pitchFamily="34" charset="0"/>
                        </a:rPr>
                        <a:t>2/2/2025</a:t>
                      </a:r>
                    </a:p>
                  </a:txBody>
                  <a:tcPr marL="6350" marR="6350" marT="6350" marB="0" anchor="b"/>
                </a:tc>
                <a:tc>
                  <a:txBody>
                    <a:bodyPr/>
                    <a:lstStyle/>
                    <a:p>
                      <a:pPr algn="ctr" fontAlgn="b"/>
                      <a:r>
                        <a:rPr lang="en-US" sz="1100" b="0" i="0" u="none" strike="noStrike" dirty="0">
                          <a:solidFill>
                            <a:srgbClr val="000000"/>
                          </a:solidFill>
                          <a:effectLst/>
                          <a:latin typeface="Calibri" panose="020F0502020204030204" pitchFamily="34" charset="0"/>
                        </a:rPr>
                        <a:t>2/3/2025</a:t>
                      </a:r>
                    </a:p>
                  </a:txBody>
                  <a:tcPr marL="6350" marR="6350" marT="6350" marB="0" anchor="b"/>
                </a:tc>
                <a:tc>
                  <a:txBody>
                    <a:bodyPr/>
                    <a:lstStyle/>
                    <a:p>
                      <a:pPr algn="ctr" fontAlgn="b"/>
                      <a:r>
                        <a:rPr lang="en-US" sz="1100" b="0" i="0" u="none" strike="noStrike" dirty="0">
                          <a:solidFill>
                            <a:srgbClr val="000000"/>
                          </a:solidFill>
                          <a:effectLst/>
                          <a:latin typeface="Calibri" panose="020F0502020204030204" pitchFamily="34" charset="0"/>
                        </a:rPr>
                        <a:t>2/4/2025</a:t>
                      </a:r>
                    </a:p>
                  </a:txBody>
                  <a:tcPr marL="6350" marR="6350" marT="6350" marB="0" anchor="b"/>
                </a:tc>
                <a:tc>
                  <a:txBody>
                    <a:bodyPr/>
                    <a:lstStyle/>
                    <a:p>
                      <a:pPr algn="r" fontAlgn="b"/>
                      <a:r>
                        <a:rPr lang="en-US" sz="1100" b="0" i="0" u="none" strike="noStrike" dirty="0">
                          <a:solidFill>
                            <a:srgbClr val="000000"/>
                          </a:solidFill>
                          <a:effectLst/>
                          <a:highlight>
                            <a:srgbClr val="FFFF00"/>
                          </a:highlight>
                          <a:latin typeface="Calibri" panose="020F0502020204030204" pitchFamily="34" charset="0"/>
                        </a:rPr>
                        <a:t>2/10/2025</a:t>
                      </a:r>
                    </a:p>
                  </a:txBody>
                  <a:tcPr marL="6350" marR="6350" marT="6350" marB="0" anchor="b"/>
                </a:tc>
                <a:extLst>
                  <a:ext uri="{0D108BD9-81ED-4DB2-BD59-A6C34878D82A}">
                    <a16:rowId xmlns:a16="http://schemas.microsoft.com/office/drawing/2014/main" val="76361886"/>
                  </a:ext>
                </a:extLst>
              </a:tr>
              <a:tr h="239628">
                <a:tc>
                  <a:txBody>
                    <a:bodyPr/>
                    <a:lstStyle/>
                    <a:p>
                      <a:pPr algn="r" fontAlgn="b"/>
                      <a:r>
                        <a:rPr lang="en-US" sz="1100" b="0" i="0" u="none" strike="noStrike">
                          <a:solidFill>
                            <a:srgbClr val="000000"/>
                          </a:solidFill>
                          <a:effectLst/>
                          <a:latin typeface="Calibri" panose="020F0502020204030204" pitchFamily="34" charset="0"/>
                        </a:rPr>
                        <a:t>2/3/2025</a:t>
                      </a:r>
                    </a:p>
                  </a:txBody>
                  <a:tcPr marL="6350" marR="6350" marT="6350" marB="0" anchor="b">
                    <a:solidFill>
                      <a:schemeClr val="bg2">
                        <a:lumMod val="20000"/>
                        <a:lumOff val="80000"/>
                      </a:schemeClr>
                    </a:solidFill>
                  </a:tcPr>
                </a:tc>
                <a:tc>
                  <a:txBody>
                    <a:bodyPr/>
                    <a:lstStyle/>
                    <a:p>
                      <a:pPr algn="r" fontAlgn="b"/>
                      <a:r>
                        <a:rPr lang="en-US" sz="1100" b="0" i="0" u="none" strike="noStrike">
                          <a:solidFill>
                            <a:srgbClr val="000000"/>
                          </a:solidFill>
                          <a:effectLst/>
                          <a:latin typeface="Calibri" panose="020F0502020204030204" pitchFamily="34" charset="0"/>
                        </a:rPr>
                        <a:t>2/16/2025</a:t>
                      </a:r>
                    </a:p>
                  </a:txBody>
                  <a:tcPr marL="6350" marR="6350" marT="6350" marB="0" anchor="b">
                    <a:solidFill>
                      <a:schemeClr val="bg2">
                        <a:lumMod val="20000"/>
                        <a:lumOff val="80000"/>
                      </a:schemeClr>
                    </a:solidFill>
                  </a:tcPr>
                </a:tc>
                <a:tc>
                  <a:txBody>
                    <a:bodyPr/>
                    <a:lstStyle/>
                    <a:p>
                      <a:pPr algn="ctr" fontAlgn="b"/>
                      <a:r>
                        <a:rPr lang="en-US" sz="1100" b="0" i="0" u="none" strike="noStrike" dirty="0">
                          <a:solidFill>
                            <a:srgbClr val="000000"/>
                          </a:solidFill>
                          <a:effectLst/>
                          <a:latin typeface="Calibri" panose="020F0502020204030204" pitchFamily="34" charset="0"/>
                        </a:rPr>
                        <a:t>2/17/2025</a:t>
                      </a:r>
                    </a:p>
                  </a:txBody>
                  <a:tcPr marL="6350" marR="6350" marT="6350" marB="0" anchor="b">
                    <a:solidFill>
                      <a:schemeClr val="bg2">
                        <a:lumMod val="20000"/>
                        <a:lumOff val="80000"/>
                      </a:schemeClr>
                    </a:solidFill>
                  </a:tcPr>
                </a:tc>
                <a:tc>
                  <a:txBody>
                    <a:bodyPr/>
                    <a:lstStyle/>
                    <a:p>
                      <a:pPr algn="ctr" fontAlgn="b"/>
                      <a:r>
                        <a:rPr lang="en-US" sz="1100" b="0" i="0" u="none" strike="noStrike" dirty="0">
                          <a:solidFill>
                            <a:srgbClr val="000000"/>
                          </a:solidFill>
                          <a:effectLst/>
                          <a:latin typeface="Calibri" panose="020F0502020204030204" pitchFamily="34" charset="0"/>
                        </a:rPr>
                        <a:t>2/18/2025</a:t>
                      </a:r>
                    </a:p>
                  </a:txBody>
                  <a:tcPr marL="6350" marR="6350" marT="6350" marB="0" anchor="b">
                    <a:solidFill>
                      <a:schemeClr val="bg2">
                        <a:lumMod val="20000"/>
                        <a:lumOff val="80000"/>
                      </a:schemeClr>
                    </a:solidFill>
                  </a:tcPr>
                </a:tc>
                <a:tc>
                  <a:txBody>
                    <a:bodyPr/>
                    <a:lstStyle/>
                    <a:p>
                      <a:pPr algn="r" fontAlgn="b"/>
                      <a:r>
                        <a:rPr lang="en-US" sz="1100" b="0" i="0" u="none" strike="noStrike" dirty="0">
                          <a:solidFill>
                            <a:srgbClr val="000000"/>
                          </a:solidFill>
                          <a:effectLst/>
                          <a:highlight>
                            <a:srgbClr val="FFFF00"/>
                          </a:highlight>
                          <a:latin typeface="Calibri" panose="020F0502020204030204" pitchFamily="34" charset="0"/>
                        </a:rPr>
                        <a:t>2/24/2025</a:t>
                      </a:r>
                    </a:p>
                  </a:txBody>
                  <a:tcPr marL="6350" marR="6350" marT="6350" marB="0" anchor="b">
                    <a:solidFill>
                      <a:schemeClr val="bg2">
                        <a:lumMod val="20000"/>
                        <a:lumOff val="80000"/>
                      </a:schemeClr>
                    </a:solidFill>
                  </a:tcPr>
                </a:tc>
                <a:extLst>
                  <a:ext uri="{0D108BD9-81ED-4DB2-BD59-A6C34878D82A}">
                    <a16:rowId xmlns:a16="http://schemas.microsoft.com/office/drawing/2014/main" val="2468774806"/>
                  </a:ext>
                </a:extLst>
              </a:tr>
              <a:tr h="239628">
                <a:tc>
                  <a:txBody>
                    <a:bodyPr/>
                    <a:lstStyle/>
                    <a:p>
                      <a:pPr algn="r" fontAlgn="b"/>
                      <a:r>
                        <a:rPr lang="en-US" sz="1100" b="0" i="0" u="none" strike="noStrike">
                          <a:solidFill>
                            <a:srgbClr val="000000"/>
                          </a:solidFill>
                          <a:effectLst/>
                          <a:latin typeface="Calibri" panose="020F0502020204030204" pitchFamily="34" charset="0"/>
                        </a:rPr>
                        <a:t>2/17/2025</a:t>
                      </a:r>
                    </a:p>
                  </a:txBody>
                  <a:tcPr marL="6350" marR="6350" marT="6350" marB="0" anchor="b"/>
                </a:tc>
                <a:tc>
                  <a:txBody>
                    <a:bodyPr/>
                    <a:lstStyle/>
                    <a:p>
                      <a:pPr algn="r" fontAlgn="b"/>
                      <a:r>
                        <a:rPr lang="en-US" sz="1100" b="0" i="0" u="none" strike="noStrike">
                          <a:solidFill>
                            <a:srgbClr val="000000"/>
                          </a:solidFill>
                          <a:effectLst/>
                          <a:latin typeface="Calibri" panose="020F0502020204030204" pitchFamily="34" charset="0"/>
                        </a:rPr>
                        <a:t>3/2/2025</a:t>
                      </a:r>
                    </a:p>
                  </a:txBody>
                  <a:tcPr marL="6350" marR="6350" marT="6350" marB="0" anchor="b"/>
                </a:tc>
                <a:tc>
                  <a:txBody>
                    <a:bodyPr/>
                    <a:lstStyle/>
                    <a:p>
                      <a:pPr algn="ctr" fontAlgn="b"/>
                      <a:r>
                        <a:rPr lang="en-US" sz="1100" b="0" i="0" u="none" strike="noStrike" dirty="0">
                          <a:solidFill>
                            <a:srgbClr val="000000"/>
                          </a:solidFill>
                          <a:effectLst/>
                          <a:latin typeface="Calibri" panose="020F0502020204030204" pitchFamily="34" charset="0"/>
                        </a:rPr>
                        <a:t>3/3/2025</a:t>
                      </a:r>
                    </a:p>
                  </a:txBody>
                  <a:tcPr marL="6350" marR="6350" marT="6350" marB="0" anchor="b"/>
                </a:tc>
                <a:tc>
                  <a:txBody>
                    <a:bodyPr/>
                    <a:lstStyle/>
                    <a:p>
                      <a:pPr algn="ctr" fontAlgn="b"/>
                      <a:r>
                        <a:rPr lang="en-US" sz="1100" b="0" i="0" u="none" strike="noStrike" dirty="0">
                          <a:solidFill>
                            <a:srgbClr val="000000"/>
                          </a:solidFill>
                          <a:effectLst/>
                          <a:latin typeface="Calibri" panose="020F0502020204030204" pitchFamily="34" charset="0"/>
                        </a:rPr>
                        <a:t>3/4/2025</a:t>
                      </a:r>
                    </a:p>
                  </a:txBody>
                  <a:tcPr marL="6350" marR="6350" marT="6350" marB="0" anchor="b"/>
                </a:tc>
                <a:tc>
                  <a:txBody>
                    <a:bodyPr/>
                    <a:lstStyle/>
                    <a:p>
                      <a:pPr algn="r" fontAlgn="b"/>
                      <a:r>
                        <a:rPr lang="en-US" sz="1100" b="0" i="0" u="none" strike="noStrike" dirty="0">
                          <a:solidFill>
                            <a:srgbClr val="000000"/>
                          </a:solidFill>
                          <a:effectLst/>
                          <a:highlight>
                            <a:srgbClr val="FFFF00"/>
                          </a:highlight>
                          <a:latin typeface="Calibri" panose="020F0502020204030204" pitchFamily="34" charset="0"/>
                        </a:rPr>
                        <a:t>3/10/2025</a:t>
                      </a:r>
                    </a:p>
                  </a:txBody>
                  <a:tcPr marL="6350" marR="6350" marT="6350" marB="0" anchor="b"/>
                </a:tc>
                <a:extLst>
                  <a:ext uri="{0D108BD9-81ED-4DB2-BD59-A6C34878D82A}">
                    <a16:rowId xmlns:a16="http://schemas.microsoft.com/office/drawing/2014/main" val="1230508931"/>
                  </a:ext>
                </a:extLst>
              </a:tr>
              <a:tr h="239628">
                <a:tc>
                  <a:txBody>
                    <a:bodyPr/>
                    <a:lstStyle/>
                    <a:p>
                      <a:pPr algn="r" fontAlgn="b"/>
                      <a:r>
                        <a:rPr lang="en-US" sz="1100" b="0" i="0" u="none" strike="noStrike">
                          <a:solidFill>
                            <a:srgbClr val="000000"/>
                          </a:solidFill>
                          <a:effectLst/>
                          <a:latin typeface="Calibri" panose="020F0502020204030204" pitchFamily="34" charset="0"/>
                        </a:rPr>
                        <a:t>3/3/2025</a:t>
                      </a:r>
                    </a:p>
                  </a:txBody>
                  <a:tcPr marL="6350" marR="6350" marT="6350" marB="0" anchor="b">
                    <a:solidFill>
                      <a:schemeClr val="bg2">
                        <a:lumMod val="20000"/>
                        <a:lumOff val="80000"/>
                      </a:schemeClr>
                    </a:solidFill>
                  </a:tcPr>
                </a:tc>
                <a:tc>
                  <a:txBody>
                    <a:bodyPr/>
                    <a:lstStyle/>
                    <a:p>
                      <a:pPr algn="r" fontAlgn="b"/>
                      <a:r>
                        <a:rPr lang="en-US" sz="1100" b="0" i="0" u="none" strike="noStrike">
                          <a:solidFill>
                            <a:srgbClr val="000000"/>
                          </a:solidFill>
                          <a:effectLst/>
                          <a:latin typeface="Calibri" panose="020F0502020204030204" pitchFamily="34" charset="0"/>
                        </a:rPr>
                        <a:t>3/16/2025</a:t>
                      </a:r>
                    </a:p>
                  </a:txBody>
                  <a:tcPr marL="6350" marR="6350" marT="6350" marB="0" anchor="b">
                    <a:solidFill>
                      <a:schemeClr val="bg2">
                        <a:lumMod val="20000"/>
                        <a:lumOff val="80000"/>
                      </a:schemeClr>
                    </a:solidFill>
                  </a:tcPr>
                </a:tc>
                <a:tc>
                  <a:txBody>
                    <a:bodyPr/>
                    <a:lstStyle/>
                    <a:p>
                      <a:pPr algn="ctr" fontAlgn="b"/>
                      <a:r>
                        <a:rPr lang="en-US" sz="1100" b="0" i="0" u="none" strike="noStrike" dirty="0">
                          <a:solidFill>
                            <a:srgbClr val="000000"/>
                          </a:solidFill>
                          <a:effectLst/>
                          <a:latin typeface="Calibri" panose="020F0502020204030204" pitchFamily="34" charset="0"/>
                        </a:rPr>
                        <a:t>3/17/2025</a:t>
                      </a:r>
                    </a:p>
                  </a:txBody>
                  <a:tcPr marL="6350" marR="6350" marT="6350" marB="0" anchor="b">
                    <a:solidFill>
                      <a:schemeClr val="bg2">
                        <a:lumMod val="20000"/>
                        <a:lumOff val="80000"/>
                      </a:schemeClr>
                    </a:solidFill>
                  </a:tcPr>
                </a:tc>
                <a:tc>
                  <a:txBody>
                    <a:bodyPr/>
                    <a:lstStyle/>
                    <a:p>
                      <a:pPr algn="ctr" fontAlgn="b"/>
                      <a:r>
                        <a:rPr lang="en-US" sz="1100" b="0" i="0" u="none" strike="noStrike" dirty="0">
                          <a:solidFill>
                            <a:srgbClr val="000000"/>
                          </a:solidFill>
                          <a:effectLst/>
                          <a:latin typeface="Calibri" panose="020F0502020204030204" pitchFamily="34" charset="0"/>
                        </a:rPr>
                        <a:t>3/18/2025</a:t>
                      </a:r>
                    </a:p>
                  </a:txBody>
                  <a:tcPr marL="6350" marR="6350" marT="6350" marB="0" anchor="b">
                    <a:solidFill>
                      <a:schemeClr val="bg2">
                        <a:lumMod val="20000"/>
                        <a:lumOff val="80000"/>
                      </a:schemeClr>
                    </a:solidFill>
                  </a:tcPr>
                </a:tc>
                <a:tc>
                  <a:txBody>
                    <a:bodyPr/>
                    <a:lstStyle/>
                    <a:p>
                      <a:pPr algn="r" fontAlgn="b"/>
                      <a:r>
                        <a:rPr lang="en-US" sz="1100" b="0" i="0" u="none" strike="noStrike" dirty="0">
                          <a:solidFill>
                            <a:srgbClr val="000000"/>
                          </a:solidFill>
                          <a:effectLst/>
                          <a:highlight>
                            <a:srgbClr val="FFFF00"/>
                          </a:highlight>
                          <a:latin typeface="Calibri" panose="020F0502020204030204" pitchFamily="34" charset="0"/>
                        </a:rPr>
                        <a:t>3/24/2025</a:t>
                      </a:r>
                    </a:p>
                  </a:txBody>
                  <a:tcPr marL="6350" marR="6350" marT="6350" marB="0" anchor="b">
                    <a:solidFill>
                      <a:schemeClr val="bg2">
                        <a:lumMod val="20000"/>
                        <a:lumOff val="80000"/>
                      </a:schemeClr>
                    </a:solidFill>
                  </a:tcPr>
                </a:tc>
                <a:extLst>
                  <a:ext uri="{0D108BD9-81ED-4DB2-BD59-A6C34878D82A}">
                    <a16:rowId xmlns:a16="http://schemas.microsoft.com/office/drawing/2014/main" val="3739675879"/>
                  </a:ext>
                </a:extLst>
              </a:tr>
            </a:tbl>
          </a:graphicData>
        </a:graphic>
      </p:graphicFrame>
    </p:spTree>
    <p:custDataLst>
      <p:tags r:id="rId1"/>
    </p:custDataLst>
    <p:extLst>
      <p:ext uri="{BB962C8B-B14F-4D97-AF65-F5344CB8AC3E}">
        <p14:creationId xmlns:p14="http://schemas.microsoft.com/office/powerpoint/2010/main" val="4006206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CD3FC2B-3C01-4FEA-BBB9-D5983CABC512}"/>
              </a:ext>
            </a:extLst>
          </p:cNvPr>
          <p:cNvGrpSpPr/>
          <p:nvPr/>
        </p:nvGrpSpPr>
        <p:grpSpPr>
          <a:xfrm>
            <a:off x="-2" y="6289384"/>
            <a:ext cx="12192001" cy="500147"/>
            <a:chOff x="-2" y="6289384"/>
            <a:chExt cx="12192001" cy="500147"/>
          </a:xfrm>
        </p:grpSpPr>
        <p:pic>
          <p:nvPicPr>
            <p:cNvPr id="4" name="Picture 3" descr="Icon&#10;&#10;Description automatically generated">
              <a:extLst>
                <a:ext uri="{FF2B5EF4-FFF2-40B4-BE49-F238E27FC236}">
                  <a16:creationId xmlns:a16="http://schemas.microsoft.com/office/drawing/2014/main" id="{5964076D-584F-4C0E-8019-274B6DB67C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0096" y="6289384"/>
              <a:ext cx="1681903" cy="500147"/>
            </a:xfrm>
            <a:prstGeom prst="rect">
              <a:avLst/>
            </a:prstGeom>
          </p:spPr>
        </p:pic>
        <p:sp>
          <p:nvSpPr>
            <p:cNvPr id="6" name="TextBox 5">
              <a:extLst>
                <a:ext uri="{FF2B5EF4-FFF2-40B4-BE49-F238E27FC236}">
                  <a16:creationId xmlns:a16="http://schemas.microsoft.com/office/drawing/2014/main" id="{4E44C93D-8AEB-4C73-820D-4E0A1A4C4F75}"/>
                </a:ext>
              </a:extLst>
            </p:cNvPr>
            <p:cNvSpPr txBox="1"/>
            <p:nvPr/>
          </p:nvSpPr>
          <p:spPr>
            <a:xfrm>
              <a:off x="-2" y="6496283"/>
              <a:ext cx="10418620" cy="252377"/>
            </a:xfrm>
            <a:prstGeom prst="rect">
              <a:avLst/>
            </a:prstGeom>
            <a:solidFill>
              <a:schemeClr val="tx1"/>
            </a:solidFill>
          </p:spPr>
          <p:txBody>
            <a:bodyPr wrap="square" lIns="118872" tIns="64008" rIns="118872" bIns="64008" rtlCol="0">
              <a:spAutoFit/>
            </a:bodyPr>
            <a:lstStyle/>
            <a:p>
              <a:endParaRPr lang="en-US" sz="800" dirty="0">
                <a:solidFill>
                  <a:schemeClr val="bg1">
                    <a:lumMod val="50000"/>
                  </a:schemeClr>
                </a:solidFill>
              </a:endParaRPr>
            </a:p>
          </p:txBody>
        </p:sp>
      </p:grpSp>
      <p:sp>
        <p:nvSpPr>
          <p:cNvPr id="7" name="Title 2">
            <a:extLst>
              <a:ext uri="{FF2B5EF4-FFF2-40B4-BE49-F238E27FC236}">
                <a16:creationId xmlns:a16="http://schemas.microsoft.com/office/drawing/2014/main" id="{564E4C06-8DE3-4A6B-9759-9E799D1FF876}"/>
              </a:ext>
            </a:extLst>
          </p:cNvPr>
          <p:cNvSpPr>
            <a:spLocks noGrp="1"/>
          </p:cNvSpPr>
          <p:nvPr>
            <p:ph type="title"/>
          </p:nvPr>
        </p:nvSpPr>
        <p:spPr>
          <a:xfrm>
            <a:off x="1" y="0"/>
            <a:ext cx="12191999" cy="914400"/>
          </a:xfrm>
          <a:solidFill>
            <a:srgbClr val="0070C0"/>
          </a:solidFill>
        </p:spPr>
        <p:txBody>
          <a:bodyPr/>
          <a:lstStyle/>
          <a:p>
            <a:r>
              <a:rPr lang="en-US" spc="0" dirty="0">
                <a:solidFill>
                  <a:schemeClr val="bg1"/>
                </a:solidFill>
              </a:rPr>
              <a:t>	How Participants Set Up CSS Accounts</a:t>
            </a:r>
          </a:p>
        </p:txBody>
      </p:sp>
      <p:pic>
        <p:nvPicPr>
          <p:cNvPr id="14" name="Picture Placeholder 13">
            <a:extLst>
              <a:ext uri="{FF2B5EF4-FFF2-40B4-BE49-F238E27FC236}">
                <a16:creationId xmlns:a16="http://schemas.microsoft.com/office/drawing/2014/main" id="{6158BB01-DC62-CE9A-B6F5-89ECD3ED8735}"/>
              </a:ext>
            </a:extLst>
          </p:cNvPr>
          <p:cNvPicPr>
            <a:picLocks noGrp="1" noChangeAspect="1"/>
          </p:cNvPicPr>
          <p:nvPr>
            <p:ph type="pic" sz="quarter" idx="10"/>
          </p:nvPr>
        </p:nvPicPr>
        <p:blipFill rotWithShape="1">
          <a:blip r:embed="rId5"/>
          <a:srcRect l="3028" r="3028"/>
          <a:stretch/>
        </p:blipFill>
        <p:spPr>
          <a:xfrm>
            <a:off x="6272981" y="1829663"/>
            <a:ext cx="5342022" cy="3337560"/>
          </a:xfrm>
        </p:spPr>
      </p:pic>
      <p:sp>
        <p:nvSpPr>
          <p:cNvPr id="16" name="TextBox 15">
            <a:extLst>
              <a:ext uri="{FF2B5EF4-FFF2-40B4-BE49-F238E27FC236}">
                <a16:creationId xmlns:a16="http://schemas.microsoft.com/office/drawing/2014/main" id="{FAD1B2D9-D88B-0C53-C21D-203077ECD90B}"/>
              </a:ext>
            </a:extLst>
          </p:cNvPr>
          <p:cNvSpPr txBox="1"/>
          <p:nvPr/>
        </p:nvSpPr>
        <p:spPr>
          <a:xfrm>
            <a:off x="498340" y="1829663"/>
            <a:ext cx="5253532" cy="723275"/>
          </a:xfrm>
          <a:prstGeom prst="rect">
            <a:avLst/>
          </a:prstGeom>
          <a:noFill/>
        </p:spPr>
        <p:txBody>
          <a:bodyPr wrap="square">
            <a:spAutoFit/>
          </a:bodyPr>
          <a:lstStyle/>
          <a:p>
            <a:pPr marL="342900" indent="-342900">
              <a:spcBef>
                <a:spcPts val="0"/>
              </a:spcBef>
              <a:spcAft>
                <a:spcPts val="600"/>
              </a:spcAft>
              <a:buFont typeface="+mj-lt"/>
              <a:buAutoNum type="arabicPeriod"/>
              <a:defRPr/>
            </a:pPr>
            <a:r>
              <a:rPr lang="en-US" b="1" dirty="0">
                <a:solidFill>
                  <a:schemeClr val="tx1"/>
                </a:solidFill>
                <a:cs typeface="Corbel"/>
              </a:rPr>
              <a:t>Go to </a:t>
            </a:r>
            <a:r>
              <a:rPr lang="en-US" b="1" dirty="0">
                <a:solidFill>
                  <a:schemeClr val="tx1"/>
                </a:solidFill>
                <a:cs typeface="Corbel"/>
                <a:hlinkClick r:id="rId6"/>
              </a:rPr>
              <a:t>https://participant.stipendworksystems.org</a:t>
            </a:r>
            <a:endParaRPr lang="en-US" b="1" dirty="0">
              <a:solidFill>
                <a:schemeClr val="tx1"/>
              </a:solidFill>
              <a:cs typeface="Corbel"/>
            </a:endParaRPr>
          </a:p>
          <a:p>
            <a:pPr marL="342900" indent="-342900">
              <a:spcBef>
                <a:spcPts val="0"/>
              </a:spcBef>
              <a:spcAft>
                <a:spcPts val="600"/>
              </a:spcAft>
              <a:buFont typeface="+mj-lt"/>
              <a:buAutoNum type="arabicPeriod"/>
              <a:defRPr/>
            </a:pPr>
            <a:r>
              <a:rPr lang="en-US" b="1" dirty="0">
                <a:cs typeface="Corbel"/>
              </a:rPr>
              <a:t>Click on the red “Create Account” button</a:t>
            </a:r>
            <a:endParaRPr lang="en-US" b="1" dirty="0">
              <a:solidFill>
                <a:schemeClr val="tx1"/>
              </a:solidFill>
              <a:cs typeface="Corbel"/>
            </a:endParaRPr>
          </a:p>
        </p:txBody>
      </p:sp>
      <p:sp>
        <p:nvSpPr>
          <p:cNvPr id="17" name="Flowchart: Connector 16">
            <a:extLst>
              <a:ext uri="{FF2B5EF4-FFF2-40B4-BE49-F238E27FC236}">
                <a16:creationId xmlns:a16="http://schemas.microsoft.com/office/drawing/2014/main" id="{9FD5ED28-8B17-E3D2-6F72-924BADE1126F}"/>
              </a:ext>
            </a:extLst>
          </p:cNvPr>
          <p:cNvSpPr/>
          <p:nvPr/>
        </p:nvSpPr>
        <p:spPr>
          <a:xfrm>
            <a:off x="6656439" y="3541385"/>
            <a:ext cx="2123767" cy="983225"/>
          </a:xfrm>
          <a:prstGeom prst="flowChartConnector">
            <a:avLst/>
          </a:prstGeom>
          <a:noFill/>
          <a:ln w="38100">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50259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0"/>
            <a:ext cx="12191999" cy="914400"/>
          </a:xfrm>
          <a:solidFill>
            <a:srgbClr val="0070C0"/>
          </a:solidFill>
        </p:spPr>
        <p:txBody>
          <a:bodyPr/>
          <a:lstStyle/>
          <a:p>
            <a:r>
              <a:rPr lang="en-US" spc="0" dirty="0">
                <a:solidFill>
                  <a:schemeClr val="bg1"/>
                </a:solidFill>
              </a:rPr>
              <a:t>	</a:t>
            </a:r>
            <a:r>
              <a:rPr lang="en-US" sz="3600" spc="0" dirty="0">
                <a:solidFill>
                  <a:schemeClr val="bg1"/>
                </a:solidFill>
              </a:rPr>
              <a:t>How Participants Set Up CSS Accounts: PIN</a:t>
            </a:r>
          </a:p>
        </p:txBody>
      </p:sp>
      <p:grpSp>
        <p:nvGrpSpPr>
          <p:cNvPr id="4" name="Group 3">
            <a:extLst>
              <a:ext uri="{FF2B5EF4-FFF2-40B4-BE49-F238E27FC236}">
                <a16:creationId xmlns:a16="http://schemas.microsoft.com/office/drawing/2014/main" id="{756E610F-99E8-4B12-92B8-A6F6CE298253}"/>
              </a:ext>
            </a:extLst>
          </p:cNvPr>
          <p:cNvGrpSpPr/>
          <p:nvPr/>
        </p:nvGrpSpPr>
        <p:grpSpPr>
          <a:xfrm>
            <a:off x="-2" y="6289384"/>
            <a:ext cx="12192001" cy="500147"/>
            <a:chOff x="-2" y="6289384"/>
            <a:chExt cx="12192001" cy="500147"/>
          </a:xfrm>
        </p:grpSpPr>
        <p:pic>
          <p:nvPicPr>
            <p:cNvPr id="5" name="Picture 4" descr="Icon&#10;&#10;Description automatically generated">
              <a:extLst>
                <a:ext uri="{FF2B5EF4-FFF2-40B4-BE49-F238E27FC236}">
                  <a16:creationId xmlns:a16="http://schemas.microsoft.com/office/drawing/2014/main" id="{622BBB97-C18F-4B6E-89C4-1B5AEB037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0096" y="6289384"/>
              <a:ext cx="1681903" cy="500147"/>
            </a:xfrm>
            <a:prstGeom prst="rect">
              <a:avLst/>
            </a:prstGeom>
          </p:spPr>
        </p:pic>
        <p:sp>
          <p:nvSpPr>
            <p:cNvPr id="6" name="TextBox 5">
              <a:extLst>
                <a:ext uri="{FF2B5EF4-FFF2-40B4-BE49-F238E27FC236}">
                  <a16:creationId xmlns:a16="http://schemas.microsoft.com/office/drawing/2014/main" id="{02E1107C-AE9B-42EE-B0C0-D5CFDE898A3C}"/>
                </a:ext>
              </a:extLst>
            </p:cNvPr>
            <p:cNvSpPr txBox="1"/>
            <p:nvPr/>
          </p:nvSpPr>
          <p:spPr>
            <a:xfrm>
              <a:off x="-2" y="6496283"/>
              <a:ext cx="10418620" cy="252377"/>
            </a:xfrm>
            <a:prstGeom prst="rect">
              <a:avLst/>
            </a:prstGeom>
            <a:solidFill>
              <a:schemeClr val="tx1"/>
            </a:solidFill>
          </p:spPr>
          <p:txBody>
            <a:bodyPr wrap="square" lIns="118872" tIns="64008" rIns="118872" bIns="64008" rtlCol="0">
              <a:spAutoFit/>
            </a:bodyPr>
            <a:lstStyle/>
            <a:p>
              <a:endParaRPr lang="en-US" sz="800" dirty="0">
                <a:solidFill>
                  <a:schemeClr val="bg1">
                    <a:lumMod val="50000"/>
                  </a:schemeClr>
                </a:solidFill>
              </a:endParaRPr>
            </a:p>
          </p:txBody>
        </p:sp>
      </p:grpSp>
      <p:graphicFrame>
        <p:nvGraphicFramePr>
          <p:cNvPr id="9" name="Table 8">
            <a:extLst>
              <a:ext uri="{FF2B5EF4-FFF2-40B4-BE49-F238E27FC236}">
                <a16:creationId xmlns:a16="http://schemas.microsoft.com/office/drawing/2014/main" id="{D79AC31F-A693-4730-8A04-B4F1A2BFF2D0}"/>
              </a:ext>
            </a:extLst>
          </p:cNvPr>
          <p:cNvGraphicFramePr>
            <a:graphicFrameLocks noGrp="1"/>
          </p:cNvGraphicFramePr>
          <p:nvPr>
            <p:extLst>
              <p:ext uri="{D42A27DB-BD31-4B8C-83A1-F6EECF244321}">
                <p14:modId xmlns:p14="http://schemas.microsoft.com/office/powerpoint/2010/main" val="1094435952"/>
              </p:ext>
            </p:extLst>
          </p:nvPr>
        </p:nvGraphicFramePr>
        <p:xfrm>
          <a:off x="6193320" y="1214224"/>
          <a:ext cx="5313105" cy="4579620"/>
        </p:xfrm>
        <a:graphic>
          <a:graphicData uri="http://schemas.openxmlformats.org/drawingml/2006/table">
            <a:tbl>
              <a:tblPr firstRow="1" firstCol="1" bandRow="1">
                <a:tableStyleId>{EB344D84-9AFB-497E-A393-DC336BA19D2E}</a:tableStyleId>
              </a:tblPr>
              <a:tblGrid>
                <a:gridCol w="2536722">
                  <a:extLst>
                    <a:ext uri="{9D8B030D-6E8A-4147-A177-3AD203B41FA5}">
                      <a16:colId xmlns:a16="http://schemas.microsoft.com/office/drawing/2014/main" val="203311181"/>
                    </a:ext>
                  </a:extLst>
                </a:gridCol>
                <a:gridCol w="1209368">
                  <a:extLst>
                    <a:ext uri="{9D8B030D-6E8A-4147-A177-3AD203B41FA5}">
                      <a16:colId xmlns:a16="http://schemas.microsoft.com/office/drawing/2014/main" val="1487756574"/>
                    </a:ext>
                  </a:extLst>
                </a:gridCol>
                <a:gridCol w="1567015">
                  <a:extLst>
                    <a:ext uri="{9D8B030D-6E8A-4147-A177-3AD203B41FA5}">
                      <a16:colId xmlns:a16="http://schemas.microsoft.com/office/drawing/2014/main" val="1700077744"/>
                    </a:ext>
                  </a:extLst>
                </a:gridCol>
              </a:tblGrid>
              <a:tr h="343448">
                <a:tc>
                  <a:txBody>
                    <a:bodyPr/>
                    <a:lstStyle/>
                    <a:p>
                      <a:r>
                        <a:rPr lang="en-US" sz="1600" dirty="0">
                          <a:effectLst/>
                        </a:rPr>
                        <a:t>PROGRAM PIN CODES</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effectLst/>
                        </a:rPr>
                        <a:t>Most Participants</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effectLst/>
                        </a:rPr>
                        <a:t>Undocumented Participants</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7742332"/>
                  </a:ext>
                </a:extLst>
              </a:tr>
              <a:tr h="274320">
                <a:tc>
                  <a:txBody>
                    <a:bodyPr/>
                    <a:lstStyle/>
                    <a:p>
                      <a:r>
                        <a:rPr lang="en-US" sz="1400" b="0" dirty="0" err="1">
                          <a:effectLst/>
                        </a:rPr>
                        <a:t>CareerWorks</a:t>
                      </a:r>
                      <a:r>
                        <a:rPr lang="en-US" sz="1400" b="0" dirty="0">
                          <a:effectLst/>
                        </a:rPr>
                        <a:t> Medical</a:t>
                      </a:r>
                      <a:endParaRPr lang="en-US" sz="1400" b="0" dirty="0">
                        <a:effectLst/>
                        <a:latin typeface="+mn-l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effectLst/>
                        </a:rPr>
                        <a:t>CWMSEW</a:t>
                      </a:r>
                      <a:endParaRPr lang="en-US" sz="1400" dirty="0">
                        <a:effectLst/>
                        <a:latin typeface="+mn-l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effectLst/>
                        </a:rPr>
                        <a:t>n/a</a:t>
                      </a:r>
                      <a:endParaRPr lang="en-US" sz="1400" dirty="0">
                        <a:effectLst/>
                        <a:latin typeface="+mn-l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1003620"/>
                  </a:ext>
                </a:extLst>
              </a:tr>
              <a:tr h="274320">
                <a:tc>
                  <a:txBody>
                    <a:bodyPr/>
                    <a:lstStyle/>
                    <a:p>
                      <a:r>
                        <a:rPr lang="en-US" sz="1400" b="0" dirty="0">
                          <a:effectLst/>
                        </a:rPr>
                        <a:t>Constructing Hope</a:t>
                      </a:r>
                      <a:endParaRPr lang="en-US" sz="1400" b="0" dirty="0">
                        <a:effectLst/>
                        <a:latin typeface="+mn-l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effectLst/>
                        </a:rPr>
                        <a:t>CH1099</a:t>
                      </a:r>
                      <a:endParaRPr lang="en-US" sz="1400" dirty="0">
                        <a:effectLst/>
                        <a:latin typeface="+mn-l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effectLst/>
                        </a:rPr>
                        <a:t>CH599</a:t>
                      </a:r>
                      <a:endParaRPr lang="en-US" sz="1400" dirty="0">
                        <a:effectLst/>
                        <a:latin typeface="+mn-l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3224347"/>
                  </a:ext>
                </a:extLst>
              </a:tr>
              <a:tr h="274320">
                <a:tc>
                  <a:txBody>
                    <a:bodyPr/>
                    <a:lstStyle/>
                    <a:p>
                      <a:r>
                        <a:rPr lang="en-US" sz="1400" b="0" dirty="0">
                          <a:effectLst/>
                        </a:rPr>
                        <a:t>Driving Diversity</a:t>
                      </a:r>
                      <a:endParaRPr lang="en-US" sz="1400" b="0" dirty="0">
                        <a:effectLst/>
                        <a:latin typeface="+mn-l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effectLst/>
                        </a:rPr>
                        <a:t>DDSEW</a:t>
                      </a:r>
                      <a:endParaRPr lang="en-US" sz="1400" dirty="0">
                        <a:effectLst/>
                        <a:latin typeface="+mn-l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effectLst/>
                        </a:rPr>
                        <a:t>n/a</a:t>
                      </a:r>
                      <a:endParaRPr lang="en-US" sz="1400" dirty="0">
                        <a:effectLst/>
                        <a:latin typeface="+mn-l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9308059"/>
                  </a:ext>
                </a:extLst>
              </a:tr>
              <a:tr h="274320">
                <a:tc>
                  <a:txBody>
                    <a:bodyPr/>
                    <a:lstStyle/>
                    <a:p>
                      <a:r>
                        <a:rPr lang="en-US" sz="1400" b="0" dirty="0">
                          <a:effectLst/>
                        </a:rPr>
                        <a:t>Early Learning Works</a:t>
                      </a:r>
                      <a:endParaRPr lang="en-US" sz="1400" b="0" dirty="0">
                        <a:effectLst/>
                        <a:latin typeface="+mn-l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effectLst/>
                        </a:rPr>
                        <a:t>ELW1099</a:t>
                      </a:r>
                      <a:endParaRPr lang="en-US" sz="1400" dirty="0">
                        <a:effectLst/>
                        <a:latin typeface="+mn-l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effectLst/>
                        </a:rPr>
                        <a:t>n/a</a:t>
                      </a:r>
                      <a:endParaRPr lang="en-US" sz="1400" dirty="0">
                        <a:effectLst/>
                        <a:latin typeface="+mn-l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22127706"/>
                  </a:ext>
                </a:extLst>
              </a:tr>
              <a:tr h="274320">
                <a:tc>
                  <a:txBody>
                    <a:bodyPr/>
                    <a:lstStyle/>
                    <a:p>
                      <a:r>
                        <a:rPr lang="en-US" sz="1400" b="0" dirty="0">
                          <a:effectLst/>
                        </a:rPr>
                        <a:t>Gresham-Barlow SD</a:t>
                      </a:r>
                      <a:endParaRPr lang="en-US" sz="1400" b="0" dirty="0">
                        <a:effectLst/>
                        <a:latin typeface="+mn-l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effectLst/>
                        </a:rPr>
                        <a:t>GBSD1099</a:t>
                      </a:r>
                      <a:endParaRPr lang="en-US" sz="1400" dirty="0">
                        <a:effectLst/>
                        <a:latin typeface="+mn-l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effectLst/>
                        </a:rPr>
                        <a:t>GBSD599</a:t>
                      </a:r>
                      <a:endParaRPr lang="en-US" sz="1400" dirty="0">
                        <a:effectLst/>
                        <a:latin typeface="+mn-l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09425481"/>
                  </a:ext>
                </a:extLst>
              </a:tr>
              <a:tr h="274320">
                <a:tc>
                  <a:txBody>
                    <a:bodyPr/>
                    <a:lstStyle/>
                    <a:p>
                      <a:r>
                        <a:rPr lang="en-US" sz="1400" b="0" dirty="0">
                          <a:effectLst/>
                        </a:rPr>
                        <a:t>Info Tech @ IRCO</a:t>
                      </a:r>
                      <a:endParaRPr lang="en-US" sz="1400" b="0" dirty="0">
                        <a:effectLst/>
                        <a:latin typeface="+mn-l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effectLst/>
                        </a:rPr>
                        <a:t>IRCOIT</a:t>
                      </a:r>
                      <a:endParaRPr lang="en-US" sz="1400" dirty="0">
                        <a:effectLst/>
                        <a:latin typeface="+mn-l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effectLst/>
                        </a:rPr>
                        <a:t>n/a</a:t>
                      </a:r>
                      <a:endParaRPr lang="en-US" sz="1400" dirty="0">
                        <a:effectLst/>
                        <a:latin typeface="+mn-l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1747472"/>
                  </a:ext>
                </a:extLst>
              </a:tr>
              <a:tr h="274320">
                <a:tc>
                  <a:txBody>
                    <a:bodyPr/>
                    <a:lstStyle/>
                    <a:p>
                      <a:r>
                        <a:rPr lang="en-US" sz="1400" b="0" dirty="0">
                          <a:effectLst/>
                        </a:rPr>
                        <a:t>Info Tech @ PCC</a:t>
                      </a:r>
                      <a:endParaRPr lang="en-US" sz="1400" b="0" dirty="0">
                        <a:effectLst/>
                        <a:latin typeface="+mn-l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effectLst/>
                        </a:rPr>
                        <a:t>PCCWAIT</a:t>
                      </a:r>
                      <a:endParaRPr lang="en-US" sz="1400" dirty="0">
                        <a:effectLst/>
                        <a:latin typeface="+mn-l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effectLst/>
                        </a:rPr>
                        <a:t>n/a</a:t>
                      </a:r>
                      <a:endParaRPr lang="en-US" sz="1400" dirty="0">
                        <a:effectLst/>
                        <a:latin typeface="+mn-l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7226654"/>
                  </a:ext>
                </a:extLst>
              </a:tr>
              <a:tr h="274320">
                <a:tc>
                  <a:txBody>
                    <a:bodyPr/>
                    <a:lstStyle/>
                    <a:p>
                      <a:r>
                        <a:rPr lang="en-US" sz="1400" b="0">
                          <a:effectLst/>
                        </a:rPr>
                        <a:t>Info Tech @ POIC</a:t>
                      </a:r>
                      <a:endParaRPr lang="en-US" sz="1400" b="0" dirty="0">
                        <a:effectLst/>
                        <a:latin typeface="+mn-l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effectLst/>
                        </a:rPr>
                        <a:t>POICIT</a:t>
                      </a:r>
                      <a:endParaRPr lang="en-US" sz="1400" dirty="0">
                        <a:effectLst/>
                        <a:latin typeface="+mn-l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effectLst/>
                        </a:rPr>
                        <a:t>n/a</a:t>
                      </a:r>
                      <a:endParaRPr lang="en-US" sz="1400" dirty="0">
                        <a:effectLst/>
                        <a:latin typeface="+mn-l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0085551"/>
                  </a:ext>
                </a:extLst>
              </a:tr>
              <a:tr h="274320">
                <a:tc>
                  <a:txBody>
                    <a:bodyPr/>
                    <a:lstStyle/>
                    <a:p>
                      <a:pPr marL="0" marR="0" lvl="0" indent="0" algn="l" defTabSz="609463" rtl="0" eaLnBrk="1" fontAlgn="auto" latinLnBrk="0" hangingPunct="1">
                        <a:lnSpc>
                          <a:spcPct val="100000"/>
                        </a:lnSpc>
                        <a:spcBef>
                          <a:spcPts val="0"/>
                        </a:spcBef>
                        <a:spcAft>
                          <a:spcPts val="0"/>
                        </a:spcAft>
                        <a:buClrTx/>
                        <a:buSzTx/>
                        <a:buFontTx/>
                        <a:buNone/>
                        <a:tabLst/>
                        <a:defRPr/>
                      </a:pPr>
                      <a:r>
                        <a:rPr lang="en-US" sz="1400" dirty="0">
                          <a:effectLst/>
                        </a:rPr>
                        <a:t>L</a:t>
                      </a:r>
                      <a:r>
                        <a:rPr lang="en-US" sz="1400" b="0" dirty="0">
                          <a:effectLst/>
                        </a:rPr>
                        <a:t>earning Opportunities @ IRCO</a:t>
                      </a:r>
                      <a:endParaRPr lang="en-US" sz="1400" b="0" dirty="0">
                        <a:effectLst/>
                        <a:latin typeface="+mn-l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effectLst/>
                          <a:latin typeface="+mn-lt"/>
                        </a:rPr>
                        <a:t>IRCO1099LO</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effectLst/>
                          <a:latin typeface="+mn-lt"/>
                        </a:rPr>
                        <a:t>IRCO599LO</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5498477"/>
                  </a:ext>
                </a:extLst>
              </a:tr>
              <a:tr h="274320">
                <a:tc>
                  <a:txBody>
                    <a:bodyPr/>
                    <a:lstStyle/>
                    <a:p>
                      <a:pPr marL="0" marR="0" lvl="0" indent="0" algn="l" defTabSz="609463" rtl="0" eaLnBrk="1" fontAlgn="auto" latinLnBrk="0" hangingPunct="1">
                        <a:lnSpc>
                          <a:spcPct val="100000"/>
                        </a:lnSpc>
                        <a:spcBef>
                          <a:spcPts val="0"/>
                        </a:spcBef>
                        <a:spcAft>
                          <a:spcPts val="0"/>
                        </a:spcAft>
                        <a:buClrTx/>
                        <a:buSzTx/>
                        <a:buFontTx/>
                        <a:buNone/>
                        <a:tabLst/>
                        <a:defRPr/>
                      </a:pPr>
                      <a:r>
                        <a:rPr lang="en-US" sz="1400" dirty="0">
                          <a:effectLst/>
                        </a:rPr>
                        <a:t>L</a:t>
                      </a:r>
                      <a:r>
                        <a:rPr lang="en-US" sz="1400" b="0" dirty="0">
                          <a:effectLst/>
                        </a:rPr>
                        <a:t>earning Opportunities @ NAFY</a:t>
                      </a:r>
                      <a:endParaRPr lang="en-US" sz="1400" b="0" dirty="0">
                        <a:effectLst/>
                        <a:latin typeface="+mn-l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effectLst/>
                          <a:latin typeface="+mn-lt"/>
                        </a:rPr>
                        <a:t>NAFY1099LO</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effectLst/>
                          <a:latin typeface="+mn-lt"/>
                        </a:rPr>
                        <a:t>NAFY599LO</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4693802"/>
                  </a:ext>
                </a:extLst>
              </a:tr>
              <a:tr h="274320">
                <a:tc>
                  <a:txBody>
                    <a:bodyPr/>
                    <a:lstStyle/>
                    <a:p>
                      <a:r>
                        <a:rPr lang="en-US" sz="1400">
                          <a:effectLst/>
                        </a:rPr>
                        <a:t>L</a:t>
                      </a:r>
                      <a:r>
                        <a:rPr lang="en-US" sz="1400" b="0">
                          <a:effectLst/>
                        </a:rPr>
                        <a:t>earning Opportunities @ POIC</a:t>
                      </a:r>
                      <a:endParaRPr lang="en-US" sz="1400" b="0" dirty="0">
                        <a:effectLst/>
                        <a:latin typeface="+mn-l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effectLst/>
                        </a:rPr>
                        <a:t>POIC1099LO</a:t>
                      </a:r>
                      <a:endParaRPr lang="en-US" sz="1400" dirty="0">
                        <a:effectLst/>
                        <a:latin typeface="+mn-l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effectLst/>
                        </a:rPr>
                        <a:t>POIC599LO</a:t>
                      </a:r>
                      <a:endParaRPr lang="en-US" sz="1400" dirty="0">
                        <a:effectLst/>
                        <a:latin typeface="+mn-l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97148471"/>
                  </a:ext>
                </a:extLst>
              </a:tr>
              <a:tr h="274320">
                <a:tc>
                  <a:txBody>
                    <a:bodyPr/>
                    <a:lstStyle/>
                    <a:p>
                      <a:r>
                        <a:rPr lang="en-US" sz="1400" b="0" dirty="0" err="1">
                          <a:effectLst/>
                          <a:latin typeface="+mn-lt"/>
                        </a:rPr>
                        <a:t>NextUp</a:t>
                      </a:r>
                      <a:endParaRPr lang="en-US" sz="1400" b="0" dirty="0">
                        <a:effectLst/>
                        <a:latin typeface="+mn-l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effectLst/>
                          <a:latin typeface="+mn-lt"/>
                        </a:rPr>
                        <a:t>NXT1099</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effectLst/>
                          <a:latin typeface="+mn-lt"/>
                        </a:rPr>
                        <a:t>NXT599</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3627460"/>
                  </a:ext>
                </a:extLst>
              </a:tr>
              <a:tr h="274320">
                <a:tc>
                  <a:txBody>
                    <a:bodyPr/>
                    <a:lstStyle/>
                    <a:p>
                      <a:r>
                        <a:rPr lang="en-US" sz="1400" b="0" dirty="0">
                          <a:effectLst/>
                          <a:latin typeface="+mn-lt"/>
                        </a:rPr>
                        <a:t>Nutrition Garden Rx</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effectLst/>
                          <a:latin typeface="+mn-lt"/>
                        </a:rPr>
                        <a:t>NGRX1099</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effectLst/>
                          <a:latin typeface="+mn-lt"/>
                        </a:rPr>
                        <a:t>NGRX599</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6354167"/>
                  </a:ext>
                </a:extLst>
              </a:tr>
              <a:tr h="274320">
                <a:tc>
                  <a:txBody>
                    <a:bodyPr/>
                    <a:lstStyle/>
                    <a:p>
                      <a:r>
                        <a:rPr lang="en-US" sz="1400" b="0" dirty="0">
                          <a:effectLst/>
                          <a:latin typeface="+mn-lt"/>
                        </a:rPr>
                        <a:t>PPS Summer</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effectLst/>
                          <a:latin typeface="+mn-lt"/>
                        </a:rPr>
                        <a:t>PPS1099</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effectLst/>
                          <a:latin typeface="+mn-lt"/>
                        </a:rPr>
                        <a:t>PPS599</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2571064"/>
                  </a:ext>
                </a:extLst>
              </a:tr>
              <a:tr h="274320">
                <a:tc>
                  <a:txBody>
                    <a:bodyPr/>
                    <a:lstStyle/>
                    <a:p>
                      <a:r>
                        <a:rPr lang="en-US" sz="1400" b="0" dirty="0">
                          <a:effectLst/>
                          <a:latin typeface="+mn-lt"/>
                        </a:rPr>
                        <a:t>Quick Start Semiconductor</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effectLst/>
                          <a:latin typeface="+mn-lt"/>
                        </a:rPr>
                        <a:t>QS1099</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09463" rtl="0" eaLnBrk="1" fontAlgn="auto" latinLnBrk="0" hangingPunct="1">
                        <a:lnSpc>
                          <a:spcPct val="100000"/>
                        </a:lnSpc>
                        <a:spcBef>
                          <a:spcPts val="0"/>
                        </a:spcBef>
                        <a:spcAft>
                          <a:spcPts val="0"/>
                        </a:spcAft>
                        <a:buClrTx/>
                        <a:buSzTx/>
                        <a:buFontTx/>
                        <a:buNone/>
                        <a:tabLst/>
                        <a:defRPr/>
                      </a:pPr>
                      <a:r>
                        <a:rPr lang="en-US" sz="1400" dirty="0">
                          <a:effectLst/>
                        </a:rPr>
                        <a:t>n/a</a:t>
                      </a:r>
                      <a:endParaRPr lang="en-US" sz="1400" dirty="0">
                        <a:effectLst/>
                        <a:latin typeface="+mn-lt"/>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6528069"/>
                  </a:ext>
                </a:extLst>
              </a:tr>
            </a:tbl>
          </a:graphicData>
        </a:graphic>
      </p:graphicFrame>
      <p:pic>
        <p:nvPicPr>
          <p:cNvPr id="11" name="Picture 10">
            <a:extLst>
              <a:ext uri="{FF2B5EF4-FFF2-40B4-BE49-F238E27FC236}">
                <a16:creationId xmlns:a16="http://schemas.microsoft.com/office/drawing/2014/main" id="{7417044F-D91E-0202-5A01-721779622A17}"/>
              </a:ext>
            </a:extLst>
          </p:cNvPr>
          <p:cNvPicPr>
            <a:picLocks noChangeAspect="1"/>
          </p:cNvPicPr>
          <p:nvPr/>
        </p:nvPicPr>
        <p:blipFill>
          <a:blip r:embed="rId5"/>
          <a:stretch>
            <a:fillRect/>
          </a:stretch>
        </p:blipFill>
        <p:spPr>
          <a:xfrm>
            <a:off x="685575" y="1214224"/>
            <a:ext cx="5109311" cy="3201614"/>
          </a:xfrm>
          <a:prstGeom prst="rect">
            <a:avLst/>
          </a:prstGeom>
        </p:spPr>
      </p:pic>
    </p:spTree>
    <p:custDataLst>
      <p:tags r:id="rId1"/>
    </p:custDataLst>
    <p:extLst>
      <p:ext uri="{BB962C8B-B14F-4D97-AF65-F5344CB8AC3E}">
        <p14:creationId xmlns:p14="http://schemas.microsoft.com/office/powerpoint/2010/main" val="37119729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9F3673C-B753-4B56-8A46-BAC5A87359DA}"/>
              </a:ext>
            </a:extLst>
          </p:cNvPr>
          <p:cNvGrpSpPr/>
          <p:nvPr/>
        </p:nvGrpSpPr>
        <p:grpSpPr>
          <a:xfrm>
            <a:off x="-2" y="6289384"/>
            <a:ext cx="12192001" cy="500147"/>
            <a:chOff x="-2" y="6289384"/>
            <a:chExt cx="12192001" cy="500147"/>
          </a:xfrm>
        </p:grpSpPr>
        <p:pic>
          <p:nvPicPr>
            <p:cNvPr id="6" name="Picture 5" descr="Icon&#10;&#10;Description automatically generated">
              <a:extLst>
                <a:ext uri="{FF2B5EF4-FFF2-40B4-BE49-F238E27FC236}">
                  <a16:creationId xmlns:a16="http://schemas.microsoft.com/office/drawing/2014/main" id="{6DEBBE6E-8AF8-42A3-90C2-7D6AC8D0D9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0096" y="6289384"/>
              <a:ext cx="1681903" cy="500147"/>
            </a:xfrm>
            <a:prstGeom prst="rect">
              <a:avLst/>
            </a:prstGeom>
          </p:spPr>
        </p:pic>
        <p:sp>
          <p:nvSpPr>
            <p:cNvPr id="7" name="TextBox 6">
              <a:extLst>
                <a:ext uri="{FF2B5EF4-FFF2-40B4-BE49-F238E27FC236}">
                  <a16:creationId xmlns:a16="http://schemas.microsoft.com/office/drawing/2014/main" id="{26335D62-5799-4C2D-A9E3-601E6EE3111F}"/>
                </a:ext>
              </a:extLst>
            </p:cNvPr>
            <p:cNvSpPr txBox="1"/>
            <p:nvPr/>
          </p:nvSpPr>
          <p:spPr>
            <a:xfrm>
              <a:off x="-2" y="6496283"/>
              <a:ext cx="10418620" cy="252377"/>
            </a:xfrm>
            <a:prstGeom prst="rect">
              <a:avLst/>
            </a:prstGeom>
            <a:solidFill>
              <a:schemeClr val="tx1"/>
            </a:solidFill>
          </p:spPr>
          <p:txBody>
            <a:bodyPr wrap="square" lIns="118872" tIns="64008" rIns="118872" bIns="64008" rtlCol="0">
              <a:spAutoFit/>
            </a:bodyPr>
            <a:lstStyle/>
            <a:p>
              <a:endParaRPr lang="en-US" sz="800" dirty="0">
                <a:solidFill>
                  <a:schemeClr val="bg1">
                    <a:lumMod val="50000"/>
                  </a:schemeClr>
                </a:solidFill>
              </a:endParaRPr>
            </a:p>
          </p:txBody>
        </p:sp>
      </p:grpSp>
      <p:sp>
        <p:nvSpPr>
          <p:cNvPr id="9" name="Title 2">
            <a:extLst>
              <a:ext uri="{FF2B5EF4-FFF2-40B4-BE49-F238E27FC236}">
                <a16:creationId xmlns:a16="http://schemas.microsoft.com/office/drawing/2014/main" id="{9C1CA796-5E12-49C5-9E1C-A97E6E3885C3}"/>
              </a:ext>
            </a:extLst>
          </p:cNvPr>
          <p:cNvSpPr>
            <a:spLocks noGrp="1"/>
          </p:cNvSpPr>
          <p:nvPr>
            <p:ph type="title"/>
          </p:nvPr>
        </p:nvSpPr>
        <p:spPr>
          <a:xfrm>
            <a:off x="1" y="0"/>
            <a:ext cx="12191999" cy="914400"/>
          </a:xfrm>
          <a:solidFill>
            <a:srgbClr val="0070C0"/>
          </a:solidFill>
        </p:spPr>
        <p:txBody>
          <a:bodyPr/>
          <a:lstStyle/>
          <a:p>
            <a:r>
              <a:rPr lang="en-US" spc="0" dirty="0">
                <a:solidFill>
                  <a:schemeClr val="bg1"/>
                </a:solidFill>
              </a:rPr>
              <a:t>	</a:t>
            </a:r>
            <a:r>
              <a:rPr lang="en-US" sz="3600" spc="0" dirty="0">
                <a:solidFill>
                  <a:schemeClr val="bg1"/>
                </a:solidFill>
              </a:rPr>
              <a:t>How Participants Set Up CSS Accounts: Contact Info</a:t>
            </a:r>
          </a:p>
        </p:txBody>
      </p:sp>
      <p:pic>
        <p:nvPicPr>
          <p:cNvPr id="3" name="Picture 2" descr="A screenshot of a computer screen&#10;&#10;Description automatically generated with low confidence">
            <a:extLst>
              <a:ext uri="{FF2B5EF4-FFF2-40B4-BE49-F238E27FC236}">
                <a16:creationId xmlns:a16="http://schemas.microsoft.com/office/drawing/2014/main" id="{F62C78B2-66B0-A434-A706-C3AEE22391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944" y="1224079"/>
            <a:ext cx="4295814" cy="4962525"/>
          </a:xfrm>
          <a:prstGeom prst="rect">
            <a:avLst/>
          </a:prstGeom>
        </p:spPr>
      </p:pic>
      <p:pic>
        <p:nvPicPr>
          <p:cNvPr id="8" name="Picture 7" descr="A screen shot of a application&#10;&#10;Description automatically generated with low confidence">
            <a:extLst>
              <a:ext uri="{FF2B5EF4-FFF2-40B4-BE49-F238E27FC236}">
                <a16:creationId xmlns:a16="http://schemas.microsoft.com/office/drawing/2014/main" id="{B6A64B5A-E01A-7959-9A6D-BB9F962A6F9D}"/>
              </a:ext>
            </a:extLst>
          </p:cNvPr>
          <p:cNvPicPr>
            <a:picLocks noChangeAspect="1"/>
          </p:cNvPicPr>
          <p:nvPr/>
        </p:nvPicPr>
        <p:blipFill rotWithShape="1">
          <a:blip r:embed="rId6">
            <a:extLst>
              <a:ext uri="{28A0092B-C50C-407E-A947-70E740481C1C}">
                <a14:useLocalDpi xmlns:a14="http://schemas.microsoft.com/office/drawing/2010/main" val="0"/>
              </a:ext>
            </a:extLst>
          </a:blip>
          <a:srcRect r="56" b="6186"/>
          <a:stretch/>
        </p:blipFill>
        <p:spPr>
          <a:xfrm>
            <a:off x="5868832" y="1172688"/>
            <a:ext cx="4104941" cy="5065306"/>
          </a:xfrm>
          <a:prstGeom prst="rect">
            <a:avLst/>
          </a:prstGeom>
        </p:spPr>
      </p:pic>
    </p:spTree>
    <p:custDataLst>
      <p:tags r:id="rId1"/>
    </p:custDataLst>
    <p:extLst>
      <p:ext uri="{BB962C8B-B14F-4D97-AF65-F5344CB8AC3E}">
        <p14:creationId xmlns:p14="http://schemas.microsoft.com/office/powerpoint/2010/main" val="3477965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1F926BF-641E-47CA-A26D-C51A2E52CB83}"/>
              </a:ext>
            </a:extLst>
          </p:cNvPr>
          <p:cNvGrpSpPr/>
          <p:nvPr/>
        </p:nvGrpSpPr>
        <p:grpSpPr>
          <a:xfrm>
            <a:off x="-2" y="6289384"/>
            <a:ext cx="12192001" cy="500147"/>
            <a:chOff x="-2" y="6289384"/>
            <a:chExt cx="12192001" cy="500147"/>
          </a:xfrm>
        </p:grpSpPr>
        <p:pic>
          <p:nvPicPr>
            <p:cNvPr id="5" name="Picture 4" descr="Icon&#10;&#10;Description automatically generated">
              <a:extLst>
                <a:ext uri="{FF2B5EF4-FFF2-40B4-BE49-F238E27FC236}">
                  <a16:creationId xmlns:a16="http://schemas.microsoft.com/office/drawing/2014/main" id="{2669AA59-CC19-4603-A15A-1852122487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0096" y="6289384"/>
              <a:ext cx="1681903" cy="500147"/>
            </a:xfrm>
            <a:prstGeom prst="rect">
              <a:avLst/>
            </a:prstGeom>
          </p:spPr>
        </p:pic>
        <p:sp>
          <p:nvSpPr>
            <p:cNvPr id="6" name="TextBox 5">
              <a:extLst>
                <a:ext uri="{FF2B5EF4-FFF2-40B4-BE49-F238E27FC236}">
                  <a16:creationId xmlns:a16="http://schemas.microsoft.com/office/drawing/2014/main" id="{C2C6648A-C0BF-42C8-8007-0F5938A609F5}"/>
                </a:ext>
              </a:extLst>
            </p:cNvPr>
            <p:cNvSpPr txBox="1"/>
            <p:nvPr/>
          </p:nvSpPr>
          <p:spPr>
            <a:xfrm>
              <a:off x="-2" y="6496283"/>
              <a:ext cx="10418620" cy="252377"/>
            </a:xfrm>
            <a:prstGeom prst="rect">
              <a:avLst/>
            </a:prstGeom>
            <a:solidFill>
              <a:schemeClr val="tx1"/>
            </a:solidFill>
          </p:spPr>
          <p:txBody>
            <a:bodyPr wrap="square" lIns="118872" tIns="64008" rIns="118872" bIns="64008" rtlCol="0">
              <a:spAutoFit/>
            </a:bodyPr>
            <a:lstStyle/>
            <a:p>
              <a:endParaRPr lang="en-US" sz="800" dirty="0">
                <a:solidFill>
                  <a:schemeClr val="bg1">
                    <a:lumMod val="50000"/>
                  </a:schemeClr>
                </a:solidFill>
              </a:endParaRPr>
            </a:p>
          </p:txBody>
        </p:sp>
      </p:grpSp>
      <p:sp>
        <p:nvSpPr>
          <p:cNvPr id="9" name="Title 2">
            <a:extLst>
              <a:ext uri="{FF2B5EF4-FFF2-40B4-BE49-F238E27FC236}">
                <a16:creationId xmlns:a16="http://schemas.microsoft.com/office/drawing/2014/main" id="{765DF44B-6A95-442E-969B-1998B597FBD5}"/>
              </a:ext>
            </a:extLst>
          </p:cNvPr>
          <p:cNvSpPr txBox="1">
            <a:spLocks/>
          </p:cNvSpPr>
          <p:nvPr/>
        </p:nvSpPr>
        <p:spPr>
          <a:xfrm>
            <a:off x="-2" y="0"/>
            <a:ext cx="12191999" cy="914400"/>
          </a:xfrm>
          <a:prstGeom prst="rect">
            <a:avLst/>
          </a:prstGeom>
          <a:solidFill>
            <a:srgbClr val="0070C0"/>
          </a:solidFill>
        </p:spPr>
        <p:txBody>
          <a:bodyPr vert="horz" lIns="121954" tIns="60977" rIns="121954" bIns="60977" rtlCol="0" anchor="ctr">
            <a:noAutofit/>
          </a:bodyPr>
          <a:lstStyle>
            <a:lvl1pPr algn="l" defTabSz="609463" rtl="0" eaLnBrk="1" latinLnBrk="0" hangingPunct="1">
              <a:spcBef>
                <a:spcPct val="0"/>
              </a:spcBef>
              <a:buNone/>
              <a:defRPr sz="4798" b="1" kern="1200" spc="-200">
                <a:solidFill>
                  <a:schemeClr val="tx1">
                    <a:lumMod val="75000"/>
                    <a:lumOff val="25000"/>
                  </a:schemeClr>
                </a:solidFill>
                <a:latin typeface="+mj-lt"/>
                <a:ea typeface="Calibri" panose="020F0502020204030204" pitchFamily="34" charset="0"/>
                <a:cs typeface="Source Sans Pro"/>
              </a:defRPr>
            </a:lvl1pPr>
          </a:lstStyle>
          <a:p>
            <a:r>
              <a:rPr lang="en-US" spc="0" dirty="0">
                <a:solidFill>
                  <a:schemeClr val="bg1"/>
                </a:solidFill>
              </a:rPr>
              <a:t>	</a:t>
            </a:r>
            <a:r>
              <a:rPr lang="en-US" sz="3600" spc="0" dirty="0">
                <a:solidFill>
                  <a:schemeClr val="bg1"/>
                </a:solidFill>
              </a:rPr>
              <a:t>How Participants Set Up CSS Accounts:  Login Info</a:t>
            </a:r>
          </a:p>
        </p:txBody>
      </p:sp>
      <p:pic>
        <p:nvPicPr>
          <p:cNvPr id="7" name="Picture 6" descr="A screenshot of a computer&#10;&#10;Description automatically generated with medium confidence">
            <a:extLst>
              <a:ext uri="{FF2B5EF4-FFF2-40B4-BE49-F238E27FC236}">
                <a16:creationId xmlns:a16="http://schemas.microsoft.com/office/drawing/2014/main" id="{C1B01606-12B0-8824-742F-31D3DB068C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601" y="1123091"/>
            <a:ext cx="9795495" cy="5166293"/>
          </a:xfrm>
          <a:prstGeom prst="rect">
            <a:avLst/>
          </a:prstGeom>
        </p:spPr>
      </p:pic>
    </p:spTree>
    <p:custDataLst>
      <p:tags r:id="rId1"/>
    </p:custDataLst>
    <p:extLst>
      <p:ext uri="{BB962C8B-B14F-4D97-AF65-F5344CB8AC3E}">
        <p14:creationId xmlns:p14="http://schemas.microsoft.com/office/powerpoint/2010/main" val="14967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7D3ED33-DED0-4FA5-B53E-C3F6D57A0A11}"/>
              </a:ext>
            </a:extLst>
          </p:cNvPr>
          <p:cNvGrpSpPr/>
          <p:nvPr/>
        </p:nvGrpSpPr>
        <p:grpSpPr>
          <a:xfrm>
            <a:off x="-2" y="6289384"/>
            <a:ext cx="12192001" cy="500147"/>
            <a:chOff x="-2" y="6289384"/>
            <a:chExt cx="12192001" cy="500147"/>
          </a:xfrm>
        </p:grpSpPr>
        <p:pic>
          <p:nvPicPr>
            <p:cNvPr id="6" name="Picture 5" descr="Icon&#10;&#10;Description automatically generated">
              <a:extLst>
                <a:ext uri="{FF2B5EF4-FFF2-40B4-BE49-F238E27FC236}">
                  <a16:creationId xmlns:a16="http://schemas.microsoft.com/office/drawing/2014/main" id="{2C161F39-2A9A-43B3-91A4-FB2616432A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0096" y="6289384"/>
              <a:ext cx="1681903" cy="500147"/>
            </a:xfrm>
            <a:prstGeom prst="rect">
              <a:avLst/>
            </a:prstGeom>
          </p:spPr>
        </p:pic>
        <p:sp>
          <p:nvSpPr>
            <p:cNvPr id="7" name="TextBox 6">
              <a:extLst>
                <a:ext uri="{FF2B5EF4-FFF2-40B4-BE49-F238E27FC236}">
                  <a16:creationId xmlns:a16="http://schemas.microsoft.com/office/drawing/2014/main" id="{DF02857F-20B1-48E5-B585-80805AC38C88}"/>
                </a:ext>
              </a:extLst>
            </p:cNvPr>
            <p:cNvSpPr txBox="1"/>
            <p:nvPr/>
          </p:nvSpPr>
          <p:spPr>
            <a:xfrm>
              <a:off x="-2" y="6496283"/>
              <a:ext cx="10418620" cy="252377"/>
            </a:xfrm>
            <a:prstGeom prst="rect">
              <a:avLst/>
            </a:prstGeom>
            <a:solidFill>
              <a:schemeClr val="tx1"/>
            </a:solidFill>
          </p:spPr>
          <p:txBody>
            <a:bodyPr wrap="square" lIns="118872" tIns="64008" rIns="118872" bIns="64008" rtlCol="0">
              <a:spAutoFit/>
            </a:bodyPr>
            <a:lstStyle/>
            <a:p>
              <a:endParaRPr lang="en-US" sz="800" dirty="0">
                <a:solidFill>
                  <a:schemeClr val="bg1">
                    <a:lumMod val="50000"/>
                  </a:schemeClr>
                </a:solidFill>
              </a:endParaRPr>
            </a:p>
          </p:txBody>
        </p:sp>
      </p:grpSp>
      <p:sp>
        <p:nvSpPr>
          <p:cNvPr id="9" name="Title 2">
            <a:extLst>
              <a:ext uri="{FF2B5EF4-FFF2-40B4-BE49-F238E27FC236}">
                <a16:creationId xmlns:a16="http://schemas.microsoft.com/office/drawing/2014/main" id="{70365837-D59F-496D-8622-641A0B27EEB7}"/>
              </a:ext>
            </a:extLst>
          </p:cNvPr>
          <p:cNvSpPr>
            <a:spLocks noGrp="1"/>
          </p:cNvSpPr>
          <p:nvPr>
            <p:ph type="title"/>
          </p:nvPr>
        </p:nvSpPr>
        <p:spPr>
          <a:xfrm>
            <a:off x="1" y="0"/>
            <a:ext cx="12191999" cy="914400"/>
          </a:xfrm>
          <a:solidFill>
            <a:srgbClr val="0070C0"/>
          </a:solidFill>
        </p:spPr>
        <p:txBody>
          <a:bodyPr/>
          <a:lstStyle/>
          <a:p>
            <a:r>
              <a:rPr lang="en-US" spc="0" dirty="0">
                <a:solidFill>
                  <a:schemeClr val="bg1"/>
                </a:solidFill>
              </a:rPr>
              <a:t>	</a:t>
            </a:r>
            <a:r>
              <a:rPr lang="en-US" sz="3600" spc="0" dirty="0">
                <a:solidFill>
                  <a:schemeClr val="bg1"/>
                </a:solidFill>
              </a:rPr>
              <a:t>How Participants Set Up CSS Accounts: W9</a:t>
            </a:r>
          </a:p>
        </p:txBody>
      </p:sp>
      <p:pic>
        <p:nvPicPr>
          <p:cNvPr id="3" name="Picture 2" descr="A screenshot of a computer&#10;&#10;Description automatically generated with medium confidence">
            <a:extLst>
              <a:ext uri="{FF2B5EF4-FFF2-40B4-BE49-F238E27FC236}">
                <a16:creationId xmlns:a16="http://schemas.microsoft.com/office/drawing/2014/main" id="{208B8AF6-603B-CEEA-7CAC-CBC31255837E}"/>
              </a:ext>
            </a:extLst>
          </p:cNvPr>
          <p:cNvPicPr>
            <a:picLocks noChangeAspect="1"/>
          </p:cNvPicPr>
          <p:nvPr/>
        </p:nvPicPr>
        <p:blipFill rotWithShape="1">
          <a:blip r:embed="rId5">
            <a:extLst>
              <a:ext uri="{28A0092B-C50C-407E-A947-70E740481C1C}">
                <a14:useLocalDpi xmlns:a14="http://schemas.microsoft.com/office/drawing/2010/main" val="0"/>
              </a:ext>
            </a:extLst>
          </a:blip>
          <a:srcRect b="26319"/>
          <a:stretch/>
        </p:blipFill>
        <p:spPr>
          <a:xfrm>
            <a:off x="719604" y="1035903"/>
            <a:ext cx="6010588" cy="3316739"/>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12F52FE9-1C46-DD11-32C5-EBA082E6A3FC}"/>
              </a:ext>
            </a:extLst>
          </p:cNvPr>
          <p:cNvPicPr>
            <a:picLocks noChangeAspect="1"/>
          </p:cNvPicPr>
          <p:nvPr/>
        </p:nvPicPr>
        <p:blipFill rotWithShape="1">
          <a:blip r:embed="rId6">
            <a:extLst>
              <a:ext uri="{28A0092B-C50C-407E-A947-70E740481C1C}">
                <a14:useLocalDpi xmlns:a14="http://schemas.microsoft.com/office/drawing/2010/main" val="0"/>
              </a:ext>
            </a:extLst>
          </a:blip>
          <a:srcRect t="45553" r="-18"/>
          <a:stretch/>
        </p:blipFill>
        <p:spPr>
          <a:xfrm>
            <a:off x="4728138" y="3551721"/>
            <a:ext cx="6543045" cy="2669055"/>
          </a:xfrm>
          <a:prstGeom prst="rect">
            <a:avLst/>
          </a:prstGeom>
        </p:spPr>
      </p:pic>
    </p:spTree>
    <p:custDataLst>
      <p:tags r:id="rId1"/>
    </p:custDataLst>
    <p:extLst>
      <p:ext uri="{BB962C8B-B14F-4D97-AF65-F5344CB8AC3E}">
        <p14:creationId xmlns:p14="http://schemas.microsoft.com/office/powerpoint/2010/main" val="15539133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TMPA162.TMP" val="Sv1b0J2L"/>
  <p:tag name="ARTICULATE_PROJECT_CHECK" val="0"/>
  <p:tag name="ARTICULATE_SLIDE_THUMBNAIL_REFRESH" val="1"/>
  <p:tag name="TAG_BACKING_FORM_KEY" val="1709816-g:\my drive\projects\summerworks2020\hiring workshop\hiringworkshop_v1.pptx"/>
  <p:tag name="ARTICULATE_PRESENTER_VERSION" val="8"/>
  <p:tag name="ARTICULATE_PROJECT_OPEN" val="0"/>
  <p:tag name="ARTICULATE_SLIDE_COUNT" val="45"/>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UDIO_ID" val="680"/>
  <p:tag name="ARTICULATE_NAV_LEVEL" val="1"/>
  <p:tag name="ARTICULATE_TOC_EXPANDED" val="True"/>
  <p:tag name="ARTICULATE_SLIDE_PRESENTER_GUID" val="542bd303-e16f-459a-99d4-2d87dd3696f3"/>
  <p:tag name="ARTICULATE_SLIDE_PAUSE" val="1"/>
  <p:tag name="ARTICULATE_HIDE_SLIDE" val="0"/>
  <p:tag name="ARTICULATE_PLAYER_CONTROL_PREVIOUS" val="True"/>
  <p:tag name="ARTICULATE_PLAYER_CONTROL_NEXT" val="True"/>
  <p:tag name="ARTICULATE_USED_LAYOUT" val="3"/>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UDIO_ID" val="680"/>
  <p:tag name="ARTICULATE_NAV_LEVEL" val="1"/>
  <p:tag name="ARTICULATE_TOC_EXPANDED" val="True"/>
  <p:tag name="ARTICULATE_SLIDE_PRESENTER_GUID" val="542bd303-e16f-459a-99d4-2d87dd3696f3"/>
  <p:tag name="ARTICULATE_SLIDE_PAUSE" val="1"/>
  <p:tag name="ARTICULATE_HIDE_SLIDE" val="0"/>
  <p:tag name="ARTICULATE_PLAYER_CONTROL_PREVIOUS" val="True"/>
  <p:tag name="ARTICULATE_PLAYER_CONTROL_NEXT" val="True"/>
  <p:tag name="ARTICULATE_USED_LAYOUT" val="3"/>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UDIO_ID" val="680"/>
  <p:tag name="ARTICULATE_NAV_LEVEL" val="1"/>
  <p:tag name="ARTICULATE_TOC_EXPANDED" val="True"/>
  <p:tag name="ARTICULATE_SLIDE_PRESENTER_GUID" val="542bd303-e16f-459a-99d4-2d87dd3696f3"/>
  <p:tag name="ARTICULATE_SLIDE_PAUSE" val="1"/>
  <p:tag name="ARTICULATE_HIDE_SLIDE" val="0"/>
  <p:tag name="ARTICULATE_PLAYER_CONTROL_PREVIOUS" val="True"/>
  <p:tag name="ARTICULATE_PLAYER_CONTROL_NEXT" val="True"/>
  <p:tag name="ARTICULATE_USED_LAYOUT" val="3"/>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UDIO_ID" val="680"/>
  <p:tag name="ARTICULATE_NAV_LEVEL" val="1"/>
  <p:tag name="ARTICULATE_TOC_EXPANDED" val="True"/>
  <p:tag name="ARTICULATE_SLIDE_PRESENTER_GUID" val="542bd303-e16f-459a-99d4-2d87dd3696f3"/>
  <p:tag name="ARTICULATE_SLIDE_PAUSE" val="1"/>
  <p:tag name="ARTICULATE_HIDE_SLIDE" val="0"/>
  <p:tag name="ARTICULATE_PLAYER_CONTROL_PREVIOUS" val="True"/>
  <p:tag name="ARTICULATE_PLAYER_CONTROL_NEXT" val="True"/>
  <p:tag name="ARTICULATE_USED_LAYOUT" val="3"/>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UDIO_ID" val="754"/>
  <p:tag name="ARTICULATE_NAV_LEVEL" val="1"/>
  <p:tag name="ARTICULATE_TOC_EXPANDED" val="True"/>
  <p:tag name="ARTICULATE_SLIDE_PRESENTER_GUID" val="542bd303-e16f-459a-99d4-2d87dd3696f3"/>
  <p:tag name="ARTICULATE_SLIDE_PAUSE" val="1"/>
  <p:tag name="ARTICULATE_HIDE_SLIDE" val="0"/>
  <p:tag name="ARTICULATE_PLAYER_CONTROL_PREVIOUS" val="True"/>
  <p:tag name="ARTICULATE_PLAYER_CONTROL_NEXT" val="True"/>
  <p:tag name="ARTICULATE_USED_LAYOUT" val="15"/>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UDIO_ID" val="754"/>
  <p:tag name="ARTICULATE_NAV_LEVEL" val="1"/>
  <p:tag name="ARTICULATE_TOC_EXPANDED" val="True"/>
  <p:tag name="ARTICULATE_SLIDE_PRESENTER_GUID" val="542bd303-e16f-459a-99d4-2d87dd3696f3"/>
  <p:tag name="ARTICULATE_SLIDE_PAUSE" val="1"/>
  <p:tag name="ARTICULATE_HIDE_SLIDE" val="0"/>
  <p:tag name="ARTICULATE_PLAYER_CONTROL_PREVIOUS" val="True"/>
  <p:tag name="ARTICULATE_PLAYER_CONTROL_NEXT" val="True"/>
  <p:tag name="ARTICULATE_USED_LAYOUT" val="15"/>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UDIO_ID" val="754"/>
  <p:tag name="ARTICULATE_NAV_LEVEL" val="1"/>
  <p:tag name="ARTICULATE_TOC_EXPANDED" val="True"/>
  <p:tag name="ARTICULATE_SLIDE_PRESENTER_GUID" val="542bd303-e16f-459a-99d4-2d87dd3696f3"/>
  <p:tag name="ARTICULATE_SLIDE_PAUSE" val="1"/>
  <p:tag name="ARTICULATE_HIDE_SLIDE" val="0"/>
  <p:tag name="ARTICULATE_PLAYER_CONTROL_PREVIOUS" val="True"/>
  <p:tag name="ARTICULATE_PLAYER_CONTROL_NEXT" val="True"/>
  <p:tag name="ARTICULATE_USED_LAYOUT" val="15"/>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UDIO_ID" val="754"/>
  <p:tag name="ARTICULATE_NAV_LEVEL" val="1"/>
  <p:tag name="ARTICULATE_TOC_EXPANDED" val="True"/>
  <p:tag name="ARTICULATE_SLIDE_PRESENTER_GUID" val="542bd303-e16f-459a-99d4-2d87dd3696f3"/>
  <p:tag name="ARTICULATE_SLIDE_PAUSE" val="1"/>
  <p:tag name="ARTICULATE_HIDE_SLIDE" val="0"/>
  <p:tag name="ARTICULATE_PLAYER_CONTROL_PREVIOUS" val="True"/>
  <p:tag name="ARTICULATE_PLAYER_CONTROL_NEXT" val="True"/>
  <p:tag name="ARTICULATE_USED_LAYOUT" val="15"/>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UDIO_ID" val="754"/>
  <p:tag name="ARTICULATE_NAV_LEVEL" val="1"/>
  <p:tag name="ARTICULATE_TOC_EXPANDED" val="True"/>
  <p:tag name="ARTICULATE_SLIDE_PRESENTER_GUID" val="542bd303-e16f-459a-99d4-2d87dd3696f3"/>
  <p:tag name="ARTICULATE_SLIDE_PAUSE" val="1"/>
  <p:tag name="ARTICULATE_HIDE_SLIDE" val="0"/>
  <p:tag name="ARTICULATE_PLAYER_CONTROL_PREVIOUS" val="True"/>
  <p:tag name="ARTICULATE_PLAYER_CONTROL_NEXT" val="True"/>
  <p:tag name="ARTICULATE_USED_LAYOUT" val="15"/>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UDIO_ID" val="754"/>
  <p:tag name="ARTICULATE_NAV_LEVEL" val="1"/>
  <p:tag name="ARTICULATE_TOC_EXPANDED" val="True"/>
  <p:tag name="ARTICULATE_SLIDE_PRESENTER_GUID" val="542bd303-e16f-459a-99d4-2d87dd3696f3"/>
  <p:tag name="ARTICULATE_SLIDE_PAUSE" val="1"/>
  <p:tag name="ARTICULATE_HIDE_SLIDE" val="0"/>
  <p:tag name="ARTICULATE_PLAYER_CONTROL_PREVIOUS" val="True"/>
  <p:tag name="ARTICULATE_PLAYER_CONTROL_NEXT" val="True"/>
  <p:tag name="ARTICULATE_USED_LAYOUT" val="15"/>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UDIO_ID" val="754"/>
  <p:tag name="ARTICULATE_NAV_LEVEL" val="1"/>
  <p:tag name="ARTICULATE_TOC_EXPANDED" val="True"/>
  <p:tag name="ARTICULATE_SLIDE_PRESENTER_GUID" val="542bd303-e16f-459a-99d4-2d87dd3696f3"/>
  <p:tag name="ARTICULATE_SLIDE_PAUSE" val="1"/>
  <p:tag name="ARTICULATE_HIDE_SLIDE" val="0"/>
  <p:tag name="ARTICULATE_PLAYER_CONTROL_PREVIOUS" val="True"/>
  <p:tag name="ARTICULATE_PLAYER_CONTROL_NEXT" val="True"/>
  <p:tag name="ARTICULATE_USED_LAYOUT" val="15"/>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UDIO_ID" val="724"/>
  <p:tag name="ARTICULATE_NAV_LEVEL" val="1"/>
  <p:tag name="ARTICULATE_TOC_EXPANDED" val="True"/>
  <p:tag name="ARTICULATE_SLIDE_PRESENTER_GUID" val="542bd303-e16f-459a-99d4-2d87dd3696f3"/>
  <p:tag name="ARTICULATE_SLIDE_PAUSE" val="1"/>
  <p:tag name="ARTICULATE_HIDE_SLIDE" val="0"/>
  <p:tag name="ARTICULATE_PLAYER_CONTROL_PREVIOUS" val="True"/>
  <p:tag name="ARTICULATE_PLAYER_CONTROL_NEXT" val="True"/>
  <p:tag name="ARTICULATE_USED_LAYOUT" val="4"/>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UDIO_ID" val="724"/>
  <p:tag name="ARTICULATE_NAV_LEVEL" val="1"/>
  <p:tag name="ARTICULATE_TOC_EXPANDED" val="True"/>
  <p:tag name="ARTICULATE_SLIDE_PRESENTER_GUID" val="542bd303-e16f-459a-99d4-2d87dd3696f3"/>
  <p:tag name="ARTICULATE_SLIDE_PAUSE" val="1"/>
  <p:tag name="ARTICULATE_HIDE_SLIDE" val="0"/>
  <p:tag name="ARTICULATE_PLAYER_CONTROL_PREVIOUS" val="True"/>
  <p:tag name="ARTICULATE_PLAYER_CONTROL_NEXT" val="True"/>
  <p:tag name="ARTICULATE_USED_LAYOUT" val="4"/>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UDIO_ID" val="724"/>
  <p:tag name="ARTICULATE_NAV_LEVEL" val="1"/>
  <p:tag name="ARTICULATE_TOC_EXPANDED" val="True"/>
  <p:tag name="ARTICULATE_SLIDE_PRESENTER_GUID" val="542bd303-e16f-459a-99d4-2d87dd3696f3"/>
  <p:tag name="ARTICULATE_SLIDE_PAUSE" val="1"/>
  <p:tag name="ARTICULATE_HIDE_SLIDE" val="0"/>
  <p:tag name="ARTICULATE_PLAYER_CONTROL_PREVIOUS" val="True"/>
  <p:tag name="ARTICULATE_PLAYER_CONTROL_NEXT" val="True"/>
  <p:tag name="ARTICULATE_USED_LAYOUT" val="4"/>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UDIO_ID" val="724"/>
  <p:tag name="ARTICULATE_NAV_LEVEL" val="1"/>
  <p:tag name="ARTICULATE_TOC_EXPANDED" val="True"/>
  <p:tag name="ARTICULATE_SLIDE_PRESENTER_GUID" val="542bd303-e16f-459a-99d4-2d87dd3696f3"/>
  <p:tag name="ARTICULATE_SLIDE_PAUSE" val="1"/>
  <p:tag name="ARTICULATE_HIDE_SLIDE" val="0"/>
  <p:tag name="ARTICULATE_PLAYER_CONTROL_PREVIOUS" val="True"/>
  <p:tag name="ARTICULATE_PLAYER_CONTROL_NEXT" val="True"/>
  <p:tag name="ARTICULATE_USED_LAYOUT" val="4"/>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UDIO_ID" val="724"/>
  <p:tag name="ARTICULATE_NAV_LEVEL" val="1"/>
  <p:tag name="ARTICULATE_TOC_EXPANDED" val="True"/>
  <p:tag name="ARTICULATE_SLIDE_PRESENTER_GUID" val="542bd303-e16f-459a-99d4-2d87dd3696f3"/>
  <p:tag name="ARTICULATE_SLIDE_PAUSE" val="1"/>
  <p:tag name="ARTICULATE_HIDE_SLIDE" val="0"/>
  <p:tag name="ARTICULATE_PLAYER_CONTROL_PREVIOUS" val="True"/>
  <p:tag name="ARTICULATE_PLAYER_CONTROL_NEXT" val="True"/>
  <p:tag name="ARTICULATE_USED_LAYOUT" val="4"/>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UDIO_ID" val="724"/>
  <p:tag name="ARTICULATE_NAV_LEVEL" val="1"/>
  <p:tag name="ARTICULATE_TOC_EXPANDED" val="True"/>
  <p:tag name="ARTICULATE_SLIDE_PRESENTER_GUID" val="542bd303-e16f-459a-99d4-2d87dd3696f3"/>
  <p:tag name="ARTICULATE_SLIDE_PAUSE" val="1"/>
  <p:tag name="ARTICULATE_HIDE_SLIDE" val="0"/>
  <p:tag name="ARTICULATE_PLAYER_CONTROL_PREVIOUS" val="True"/>
  <p:tag name="ARTICULATE_PLAYER_CONTROL_NEXT" val="True"/>
  <p:tag name="ARTICULATE_USED_LAYOUT" val="4"/>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UDIO_ID" val="724"/>
  <p:tag name="ARTICULATE_NAV_LEVEL" val="1"/>
  <p:tag name="ARTICULATE_TOC_EXPANDED" val="True"/>
  <p:tag name="ARTICULATE_SLIDE_PRESENTER_GUID" val="542bd303-e16f-459a-99d4-2d87dd3696f3"/>
  <p:tag name="ARTICULATE_SLIDE_PAUSE" val="1"/>
  <p:tag name="ARTICULATE_HIDE_SLIDE" val="0"/>
  <p:tag name="ARTICULATE_PLAYER_CONTROL_PREVIOUS" val="True"/>
  <p:tag name="ARTICULATE_PLAYER_CONTROL_NEXT" val="True"/>
  <p:tag name="ARTICULATE_USED_LAYOUT" val="4"/>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UDIO_ID" val="724"/>
  <p:tag name="ARTICULATE_NAV_LEVEL" val="1"/>
  <p:tag name="ARTICULATE_TOC_EXPANDED" val="True"/>
  <p:tag name="ARTICULATE_SLIDE_PRESENTER_GUID" val="542bd303-e16f-459a-99d4-2d87dd3696f3"/>
  <p:tag name="ARTICULATE_SLIDE_PAUSE" val="1"/>
  <p:tag name="ARTICULATE_HIDE_SLIDE" val="0"/>
  <p:tag name="ARTICULATE_PLAYER_CONTROL_PREVIOUS" val="True"/>
  <p:tag name="ARTICULATE_PLAYER_CONTROL_NEXT" val="True"/>
  <p:tag name="ARTICULATE_USED_LAYOUT" val="4"/>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UDIO_ID" val="724"/>
  <p:tag name="ARTICULATE_NAV_LEVEL" val="1"/>
  <p:tag name="ARTICULATE_TOC_EXPANDED" val="True"/>
  <p:tag name="ARTICULATE_SLIDE_PRESENTER_GUID" val="542bd303-e16f-459a-99d4-2d87dd3696f3"/>
  <p:tag name="ARTICULATE_SLIDE_PAUSE" val="1"/>
  <p:tag name="ARTICULATE_HIDE_SLIDE" val="0"/>
  <p:tag name="ARTICULATE_PLAYER_CONTROL_PREVIOUS" val="True"/>
  <p:tag name="ARTICULATE_PLAYER_CONTROL_NEXT" val="True"/>
  <p:tag name="ARTICULATE_USED_LAYOUT" val="4"/>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UDIO_ID" val="724"/>
  <p:tag name="ARTICULATE_NAV_LEVEL" val="1"/>
  <p:tag name="ARTICULATE_TOC_EXPANDED" val="True"/>
  <p:tag name="ARTICULATE_SLIDE_PRESENTER_GUID" val="542bd303-e16f-459a-99d4-2d87dd3696f3"/>
  <p:tag name="ARTICULATE_SLIDE_PAUSE" val="1"/>
  <p:tag name="ARTICULATE_HIDE_SLIDE" val="0"/>
  <p:tag name="ARTICULATE_PLAYER_CONTROL_PREVIOUS" val="True"/>
  <p:tag name="ARTICULATE_PLAYER_CONTROL_NEXT" val="True"/>
  <p:tag name="ARTICULATE_USED_LAYOUT" val="4"/>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UDIO_ID" val="724"/>
  <p:tag name="ARTICULATE_NAV_LEVEL" val="1"/>
  <p:tag name="ARTICULATE_TOC_EXPANDED" val="True"/>
  <p:tag name="ARTICULATE_SLIDE_PRESENTER_GUID" val="542bd303-e16f-459a-99d4-2d87dd3696f3"/>
  <p:tag name="ARTICULATE_SLIDE_PAUSE" val="1"/>
  <p:tag name="ARTICULATE_HIDE_SLIDE" val="0"/>
  <p:tag name="ARTICULATE_PLAYER_CONTROL_PREVIOUS" val="True"/>
  <p:tag name="ARTICULATE_PLAYER_CONTROL_NEXT" val="True"/>
  <p:tag name="ARTICULATE_USED_LAYOUT" val="4"/>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UDIO_ID" val="724"/>
  <p:tag name="ARTICULATE_NAV_LEVEL" val="1"/>
  <p:tag name="ARTICULATE_TOC_EXPANDED" val="True"/>
  <p:tag name="ARTICULATE_SLIDE_PRESENTER_GUID" val="542bd303-e16f-459a-99d4-2d87dd3696f3"/>
  <p:tag name="ARTICULATE_SLIDE_PAUSE" val="1"/>
  <p:tag name="ARTICULATE_HIDE_SLIDE" val="0"/>
  <p:tag name="ARTICULATE_PLAYER_CONTROL_PREVIOUS" val="True"/>
  <p:tag name="ARTICULATE_PLAYER_CONTROL_NEXT" val="True"/>
  <p:tag name="ARTICULATE_USED_LAYOUT" val="4"/>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UDIO_ID" val="724"/>
  <p:tag name="ARTICULATE_NAV_LEVEL" val="1"/>
  <p:tag name="ARTICULATE_TOC_EXPANDED" val="True"/>
  <p:tag name="ARTICULATE_SLIDE_PRESENTER_GUID" val="542bd303-e16f-459a-99d4-2d87dd3696f3"/>
  <p:tag name="ARTICULATE_SLIDE_PAUSE" val="1"/>
  <p:tag name="ARTICULATE_HIDE_SLIDE" val="0"/>
  <p:tag name="ARTICULATE_PLAYER_CONTROL_PREVIOUS" val="True"/>
  <p:tag name="ARTICULATE_PLAYER_CONTROL_NEXT" val="True"/>
  <p:tag name="ARTICULATE_USED_LAYOUT" val="4"/>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UDIO_ID" val="724"/>
  <p:tag name="ARTICULATE_NAV_LEVEL" val="1"/>
  <p:tag name="ARTICULATE_TOC_EXPANDED" val="True"/>
  <p:tag name="ARTICULATE_SLIDE_PRESENTER_GUID" val="542bd303-e16f-459a-99d4-2d87dd3696f3"/>
  <p:tag name="ARTICULATE_SLIDE_PAUSE" val="1"/>
  <p:tag name="ARTICULATE_HIDE_SLIDE" val="0"/>
  <p:tag name="ARTICULATE_PLAYER_CONTROL_PREVIOUS" val="True"/>
  <p:tag name="ARTICULATE_PLAYER_CONTROL_NEXT" val="True"/>
  <p:tag name="ARTICULATE_USED_LAYOUT" val="4"/>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UDIO_ID" val="724"/>
  <p:tag name="ARTICULATE_NAV_LEVEL" val="1"/>
  <p:tag name="ARTICULATE_TOC_EXPANDED" val="True"/>
  <p:tag name="ARTICULATE_SLIDE_PRESENTER_GUID" val="542bd303-e16f-459a-99d4-2d87dd3696f3"/>
  <p:tag name="ARTICULATE_SLIDE_PAUSE" val="1"/>
  <p:tag name="ARTICULATE_HIDE_SLIDE" val="0"/>
  <p:tag name="ARTICULATE_PLAYER_CONTROL_PREVIOUS" val="True"/>
  <p:tag name="ARTICULATE_PLAYER_CONTROL_NEXT" val="True"/>
  <p:tag name="ARTICULATE_USED_LAYOUT" val="4"/>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UDIO_ID" val="724"/>
  <p:tag name="ARTICULATE_NAV_LEVEL" val="1"/>
  <p:tag name="ARTICULATE_TOC_EXPANDED" val="True"/>
  <p:tag name="ARTICULATE_SLIDE_PRESENTER_GUID" val="542bd303-e16f-459a-99d4-2d87dd3696f3"/>
  <p:tag name="ARTICULATE_SLIDE_PAUSE" val="1"/>
  <p:tag name="ARTICULATE_HIDE_SLIDE" val="0"/>
  <p:tag name="ARTICULATE_PLAYER_CONTROL_PREVIOUS" val="True"/>
  <p:tag name="ARTICULATE_PLAYER_CONTROL_NEXT" val="True"/>
  <p:tag name="ARTICULATE_USED_LAYOUT" val="4"/>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UDIO_ID" val="724"/>
  <p:tag name="ARTICULATE_NAV_LEVEL" val="1"/>
  <p:tag name="ARTICULATE_TOC_EXPANDED" val="True"/>
  <p:tag name="ARTICULATE_SLIDE_PRESENTER_GUID" val="542bd303-e16f-459a-99d4-2d87dd3696f3"/>
  <p:tag name="ARTICULATE_SLIDE_PAUSE" val="1"/>
  <p:tag name="ARTICULATE_HIDE_SLIDE" val="0"/>
  <p:tag name="ARTICULATE_PLAYER_CONTROL_PREVIOUS" val="True"/>
  <p:tag name="ARTICULATE_PLAYER_CONTROL_NEXT" val="True"/>
  <p:tag name="ARTICULATE_USED_LAYOUT" val="4"/>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UDIO_ID" val="724"/>
  <p:tag name="ARTICULATE_NAV_LEVEL" val="1"/>
  <p:tag name="ARTICULATE_TOC_EXPANDED" val="True"/>
  <p:tag name="ARTICULATE_SLIDE_PRESENTER_GUID" val="542bd303-e16f-459a-99d4-2d87dd3696f3"/>
  <p:tag name="ARTICULATE_SLIDE_PAUSE" val="1"/>
  <p:tag name="ARTICULATE_HIDE_SLIDE" val="0"/>
  <p:tag name="ARTICULATE_PLAYER_CONTROL_PREVIOUS" val="True"/>
  <p:tag name="ARTICULATE_PLAYER_CONTROL_NEXT" val="True"/>
  <p:tag name="ARTICULATE_USED_LAYOUT" val="4"/>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UDIO_ID" val="724"/>
  <p:tag name="ARTICULATE_NAV_LEVEL" val="1"/>
  <p:tag name="ARTICULATE_TOC_EXPANDED" val="True"/>
  <p:tag name="ARTICULATE_SLIDE_PRESENTER_GUID" val="542bd303-e16f-459a-99d4-2d87dd3696f3"/>
  <p:tag name="ARTICULATE_SLIDE_PAUSE" val="1"/>
  <p:tag name="ARTICULATE_HIDE_SLIDE" val="0"/>
  <p:tag name="ARTICULATE_PLAYER_CONTROL_PREVIOUS" val="True"/>
  <p:tag name="ARTICULATE_PLAYER_CONTROL_NEXT" val="True"/>
  <p:tag name="ARTICULATE_USED_LAYOUT" val="4"/>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UDIO_ID" val="724"/>
  <p:tag name="ARTICULATE_NAV_LEVEL" val="1"/>
  <p:tag name="ARTICULATE_TOC_EXPANDED" val="True"/>
  <p:tag name="ARTICULATE_SLIDE_PRESENTER_GUID" val="542bd303-e16f-459a-99d4-2d87dd3696f3"/>
  <p:tag name="ARTICULATE_SLIDE_PAUSE" val="1"/>
  <p:tag name="ARTICULATE_HIDE_SLIDE" val="0"/>
  <p:tag name="ARTICULATE_PLAYER_CONTROL_PREVIOUS" val="True"/>
  <p:tag name="ARTICULATE_PLAYER_CONTROL_NEXT" val="True"/>
  <p:tag name="ARTICULATE_USED_LAYOUT" val="4"/>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UDIO_ID" val="680"/>
  <p:tag name="ARTICULATE_NAV_LEVEL" val="1"/>
  <p:tag name="ARTICULATE_TOC_EXPANDED" val="True"/>
  <p:tag name="ARTICULATE_SLIDE_PRESENTER_GUID" val="542bd303-e16f-459a-99d4-2d87dd3696f3"/>
  <p:tag name="ARTICULATE_SLIDE_PAUSE" val="1"/>
  <p:tag name="ARTICULATE_HIDE_SLIDE" val="0"/>
  <p:tag name="ARTICULATE_PLAYER_CONTROL_PREVIOUS" val="True"/>
  <p:tag name="ARTICULATE_PLAYER_CONTROL_NEXT" val="True"/>
  <p:tag name="ARTICULATE_USED_LAYOUT" val="3"/>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mpA162.tmp">
  <a:themeElements>
    <a:clrScheme name="Template 10 Light">
      <a:dk1>
        <a:sysClr val="windowText" lastClr="000000"/>
      </a:dk1>
      <a:lt1>
        <a:sysClr val="window" lastClr="FFFFFF"/>
      </a:lt1>
      <a:dk2>
        <a:srgbClr val="1782BF"/>
      </a:dk2>
      <a:lt2>
        <a:srgbClr val="62BCE9"/>
      </a:lt2>
      <a:accent1>
        <a:srgbClr val="A7E2E9"/>
      </a:accent1>
      <a:accent2>
        <a:srgbClr val="1FC5B2"/>
      </a:accent2>
      <a:accent3>
        <a:srgbClr val="006FAA"/>
      </a:accent3>
      <a:accent4>
        <a:srgbClr val="06376D"/>
      </a:accent4>
      <a:accent5>
        <a:srgbClr val="F8B23A"/>
      </a:accent5>
      <a:accent6>
        <a:srgbClr val="ED3645"/>
      </a:accent6>
      <a:hlink>
        <a:srgbClr val="0070AA"/>
      </a:hlink>
      <a:folHlink>
        <a:srgbClr val="6132C5"/>
      </a:folHlink>
    </a:clrScheme>
    <a:fontScheme name="Template 10">
      <a:majorFont>
        <a:latin typeface="Source Sans Pro"/>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118872" tIns="64008" rIns="118872" bIns="64008" rtlCol="0">
        <a:spAutoFit/>
      </a:bodyPr>
      <a:lstStyle>
        <a:defPPr>
          <a:defRPr sz="2100" dirty="0" smtClean="0">
            <a:solidFill>
              <a:schemeClr val="bg1">
                <a:lumMod val="50000"/>
              </a:schemeClr>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583A658DE551C4593E6AB2005353C50" ma:contentTypeVersion="21" ma:contentTypeDescription="Create a new document." ma:contentTypeScope="" ma:versionID="aac475cde26d3c8f24a64ecb571d2510">
  <xsd:schema xmlns:xsd="http://www.w3.org/2001/XMLSchema" xmlns:xs="http://www.w3.org/2001/XMLSchema" xmlns:p="http://schemas.microsoft.com/office/2006/metadata/properties" xmlns:ns1="http://schemas.microsoft.com/sharepoint/v3" xmlns:ns2="b12de975-4ea0-4aa7-b67f-3d399c8e5c89" xmlns:ns3="113a2355-9638-40ec-a215-7bd60c806f69" targetNamespace="http://schemas.microsoft.com/office/2006/metadata/properties" ma:root="true" ma:fieldsID="04112c4185ab719fbf5a56f13ce81cfd" ns1:_="" ns2:_="" ns3:_="">
    <xsd:import namespace="http://schemas.microsoft.com/sharepoint/v3"/>
    <xsd:import namespace="b12de975-4ea0-4aa7-b67f-3d399c8e5c89"/>
    <xsd:import namespace="113a2355-9638-40ec-a215-7bd60c806f6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ServiceLocation" minOccurs="0"/>
                <xsd:element ref="ns1:_ip_UnifiedCompliancePolicyProperties" minOccurs="0"/>
                <xsd:element ref="ns1:_ip_UnifiedCompliancePolicyUIAction" minOccurs="0"/>
                <xsd:element ref="ns2:date_x002f_time"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12de975-4ea0-4aa7-b67f-3d399c8e5c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date_x002f_time" ma:index="22" nillable="true" ma:displayName="date/time" ma:format="DateOnly" ma:internalName="date_x002f_time">
      <xsd:simpleType>
        <xsd:restriction base="dms:DateTime"/>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9c3ab4ed-b5a1-4a8d-bd9c-360e37747d8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3a2355-9638-40ec-a215-7bd60c806f6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dfd29ff1-8f0a-4362-ad85-58ed8b9acd08}" ma:internalName="TaxCatchAll" ma:showField="CatchAllData" ma:web="113a2355-9638-40ec-a215-7bd60c806f6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113a2355-9638-40ec-a215-7bd60c806f69" xsi:nil="true"/>
    <lcf76f155ced4ddcb4097134ff3c332f xmlns="b12de975-4ea0-4aa7-b67f-3d399c8e5c89">
      <Terms xmlns="http://schemas.microsoft.com/office/infopath/2007/PartnerControls"/>
    </lcf76f155ced4ddcb4097134ff3c332f>
    <date_x002f_time xmlns="b12de975-4ea0-4aa7-b67f-3d399c8e5c89" xsi:nil="true"/>
  </documentManagement>
</p:properties>
</file>

<file path=customXml/item4.xml><?xml version="1.0" encoding="utf-8"?>
<ContentPassPackage>
  <PackageId>Template-00021-PPT</PackageId>
</ContentPassPackage>
</file>

<file path=customXml/itemProps1.xml><?xml version="1.0" encoding="utf-8"?>
<ds:datastoreItem xmlns:ds="http://schemas.openxmlformats.org/officeDocument/2006/customXml" ds:itemID="{1AF9071F-DF2D-4EF2-A3E1-83343BA10D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12de975-4ea0-4aa7-b67f-3d399c8e5c89"/>
    <ds:schemaRef ds:uri="113a2355-9638-40ec-a215-7bd60c806f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F9E478D-2A1C-4FFF-AABD-45978A3382D8}">
  <ds:schemaRefs>
    <ds:schemaRef ds:uri="http://schemas.microsoft.com/sharepoint/v3/contenttype/forms"/>
  </ds:schemaRefs>
</ds:datastoreItem>
</file>

<file path=customXml/itemProps3.xml><?xml version="1.0" encoding="utf-8"?>
<ds:datastoreItem xmlns:ds="http://schemas.openxmlformats.org/officeDocument/2006/customXml" ds:itemID="{9AF2F1F5-496C-48E9-A527-EB13F25E2BFA}">
  <ds:schemaRefs>
    <ds:schemaRef ds:uri="http://schemas.microsoft.com/sharepoint/v3"/>
    <ds:schemaRef ds:uri="http://purl.org/dc/terms/"/>
    <ds:schemaRef ds:uri="113a2355-9638-40ec-a215-7bd60c806f69"/>
    <ds:schemaRef ds:uri="http://purl.org/dc/dcmitype/"/>
    <ds:schemaRef ds:uri="http://schemas.microsoft.com/office/2006/documentManagement/types"/>
    <ds:schemaRef ds:uri="b12de975-4ea0-4aa7-b67f-3d399c8e5c89"/>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800CCDFA-BBC8-45E8-8D0E-643C8CDE54E0}">
  <ds:schemaRefs/>
</ds:datastoreItem>
</file>

<file path=docProps/app.xml><?xml version="1.0" encoding="utf-8"?>
<Properties xmlns="http://schemas.openxmlformats.org/officeDocument/2006/extended-properties" xmlns:vt="http://schemas.openxmlformats.org/officeDocument/2006/docPropsVTypes">
  <TotalTime>6115</TotalTime>
  <Words>2358</Words>
  <Application>Microsoft Office PowerPoint</Application>
  <PresentationFormat>Widescreen</PresentationFormat>
  <Paragraphs>423</Paragraphs>
  <Slides>37</Slides>
  <Notes>37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CabinSketch Bold</vt:lpstr>
      <vt:lpstr>Calibri</vt:lpstr>
      <vt:lpstr>Corbel</vt:lpstr>
      <vt:lpstr>Source Sans Pro</vt:lpstr>
      <vt:lpstr>Wingdings</vt:lpstr>
      <vt:lpstr>tmpA162.tmp</vt:lpstr>
      <vt:lpstr> Worksystems CSS Stipend Payment System</vt:lpstr>
      <vt:lpstr>  CSS or DPI?   Decision Tree</vt:lpstr>
      <vt:lpstr>  CSS Pay Cycle: Steps</vt:lpstr>
      <vt:lpstr>  CSS Pay Cycle: Calendar</vt:lpstr>
      <vt:lpstr> How Participants Set Up CSS Accounts</vt:lpstr>
      <vt:lpstr> How Participants Set Up CSS Accounts: PIN</vt:lpstr>
      <vt:lpstr> How Participants Set Up CSS Accounts: Contact Info</vt:lpstr>
      <vt:lpstr>PowerPoint Presentation</vt:lpstr>
      <vt:lpstr> How Participants Set Up CSS Accounts: W9</vt:lpstr>
      <vt:lpstr> How Participants Set Up CSS Accounts: Pay Card Disclosure</vt:lpstr>
      <vt:lpstr> How Participants Set Up CSS Accounts: Review</vt:lpstr>
      <vt:lpstr> How Participants Set Up CSS Accounts: Pay Choice</vt:lpstr>
      <vt:lpstr> Pay Options for Participants</vt:lpstr>
      <vt:lpstr> Pay Options: Pay Cards</vt:lpstr>
      <vt:lpstr>PowerPoint Presentation</vt:lpstr>
      <vt:lpstr> Pay Options: Pay Cards - Transactions</vt:lpstr>
      <vt:lpstr>Use the App!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CSS or FCCC or DPI?   Key Differences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Facilitation Prep Checklist</dc:title>
  <dc:creator>Cindi Schulke</dc:creator>
  <cp:lastModifiedBy>Jennifer Fox (she/her)</cp:lastModifiedBy>
  <cp:revision>4</cp:revision>
  <dcterms:created xsi:type="dcterms:W3CDTF">2020-07-31T20:22:13Z</dcterms:created>
  <dcterms:modified xsi:type="dcterms:W3CDTF">2024-08-08T19:17:51Z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0x0101007583A658DE551C4593E6AB2005353C50</vt:lpwstr>
  </property>
  <property fmtid="{D5CDD505-2E9C-101B-9397-08002B2CF9AE}" pid="3" name="xd_Signature">
    <vt:bool>false</vt:bool>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MediaServiceImageTags">
    <vt:lpwstr/>
  </property>
</Properties>
</file>